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8"/>
  </p:notesMasterIdLst>
  <p:sldIdLst>
    <p:sldId id="273" r:id="rId2"/>
    <p:sldId id="257" r:id="rId3"/>
    <p:sldId id="275" r:id="rId4"/>
    <p:sldId id="276" r:id="rId5"/>
    <p:sldId id="277" r:id="rId6"/>
    <p:sldId id="278" r:id="rId7"/>
    <p:sldId id="279" r:id="rId8"/>
    <p:sldId id="284" r:id="rId9"/>
    <p:sldId id="280" r:id="rId10"/>
    <p:sldId id="281" r:id="rId11"/>
    <p:sldId id="282" r:id="rId12"/>
    <p:sldId id="283" r:id="rId13"/>
    <p:sldId id="288" r:id="rId14"/>
    <p:sldId id="287" r:id="rId15"/>
    <p:sldId id="285" r:id="rId16"/>
    <p:sldId id="274" r:id="rId17"/>
  </p:sldIdLst>
  <p:sldSz cx="18288000" cy="10287000"/>
  <p:notesSz cx="6858000" cy="9144000"/>
  <p:embeddedFontLst>
    <p:embeddedFont>
      <p:font typeface="Archivo Narrow" panose="020B0604020202020204" charset="0"/>
      <p:regular r:id="rId19"/>
      <p:bold r:id="rId20"/>
      <p:italic r:id="rId21"/>
      <p:boldItalic r:id="rId22"/>
    </p:embeddedFont>
    <p:embeddedFont>
      <p:font typeface="Eczar Bold" panose="020B0604020202020204" charset="0"/>
      <p:regular r:id="rId23"/>
    </p:embeddedFont>
    <p:embeddedFont>
      <p:font typeface="Eczar Semi-Bold" panose="020B0604020202020204" charset="0"/>
      <p:regular r:id="rId24"/>
    </p:embeddedFont>
    <p:embeddedFont>
      <p:font typeface="Georgia" panose="02040502050405020303" pitchFamily="18" charset="0"/>
      <p:regular r:id="rId25"/>
      <p:bold r:id="rId26"/>
      <p:italic r:id="rId27"/>
      <p:boldItalic r:id="rId28"/>
    </p:embeddedFont>
    <p:embeddedFont>
      <p:font typeface="Public Sans" panose="020B0604020202020204" charset="0"/>
      <p:regular r:id="rId29"/>
    </p:embeddedFont>
    <p:embeddedFont>
      <p:font typeface="Raleway" pitchFamily="2" charset="0"/>
      <p:regular r:id="rId30"/>
      <p:bold r:id="rId31"/>
      <p:italic r:id="rId32"/>
      <p:boldItalic r:id="rId33"/>
    </p:embeddedFont>
    <p:embeddedFont>
      <p:font typeface="Raleway Bold"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3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sv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9D4948-98E6-46BA-A736-60CDB524D66E}" type="datetimeFigureOut">
              <a:rPr lang="en-IN" smtClean="0"/>
              <a:t>25-01-2024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A692F4-5E6E-4E3E-9AE6-31478CF9D4E8}" type="slidenum">
              <a:rPr lang="en-IN" smtClean="0"/>
              <a:t>‹#›</a:t>
            </a:fld>
            <a:endParaRPr lang="en-IN"/>
          </a:p>
        </p:txBody>
      </p:sp>
    </p:spTree>
    <p:extLst>
      <p:ext uri="{BB962C8B-B14F-4D97-AF65-F5344CB8AC3E}">
        <p14:creationId xmlns:p14="http://schemas.microsoft.com/office/powerpoint/2010/main" val="20868732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rial"/>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2156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0048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90412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39224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06413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94516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7638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0684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1851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9628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86203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467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828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a90ba5a1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a90ba5a1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71189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5"/>
          <p:cNvSpPr txBox="1">
            <a:spLocks noGrp="1"/>
          </p:cNvSpPr>
          <p:nvPr>
            <p:ph type="ctrTitle"/>
          </p:nvPr>
        </p:nvSpPr>
        <p:spPr>
          <a:xfrm>
            <a:off x="623400" y="2830196"/>
            <a:ext cx="17041200" cy="276435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3600"/>
              <a:buNone/>
              <a:defRPr sz="5400"/>
            </a:lvl1pPr>
            <a:lvl2pPr lvl="1" algn="ctr">
              <a:spcBef>
                <a:spcPts val="0"/>
              </a:spcBef>
              <a:spcAft>
                <a:spcPts val="0"/>
              </a:spcAft>
              <a:buSzPts val="3600"/>
              <a:buNone/>
              <a:defRPr sz="5400"/>
            </a:lvl2pPr>
            <a:lvl3pPr lvl="2" algn="ctr">
              <a:spcBef>
                <a:spcPts val="0"/>
              </a:spcBef>
              <a:spcAft>
                <a:spcPts val="0"/>
              </a:spcAft>
              <a:buSzPts val="3600"/>
              <a:buNone/>
              <a:defRPr sz="5400"/>
            </a:lvl3pPr>
            <a:lvl4pPr lvl="3" algn="ctr">
              <a:spcBef>
                <a:spcPts val="0"/>
              </a:spcBef>
              <a:spcAft>
                <a:spcPts val="0"/>
              </a:spcAft>
              <a:buSzPts val="3600"/>
              <a:buNone/>
              <a:defRPr sz="5400"/>
            </a:lvl4pPr>
            <a:lvl5pPr lvl="4" algn="ctr">
              <a:spcBef>
                <a:spcPts val="0"/>
              </a:spcBef>
              <a:spcAft>
                <a:spcPts val="0"/>
              </a:spcAft>
              <a:buSzPts val="3600"/>
              <a:buNone/>
              <a:defRPr sz="5400"/>
            </a:lvl5pPr>
            <a:lvl6pPr lvl="5" algn="ctr">
              <a:spcBef>
                <a:spcPts val="0"/>
              </a:spcBef>
              <a:spcAft>
                <a:spcPts val="0"/>
              </a:spcAft>
              <a:buSzPts val="3600"/>
              <a:buNone/>
              <a:defRPr sz="5400"/>
            </a:lvl6pPr>
            <a:lvl7pPr lvl="6" algn="ctr">
              <a:spcBef>
                <a:spcPts val="0"/>
              </a:spcBef>
              <a:spcAft>
                <a:spcPts val="0"/>
              </a:spcAft>
              <a:buSzPts val="3600"/>
              <a:buNone/>
              <a:defRPr sz="5400"/>
            </a:lvl7pPr>
            <a:lvl8pPr lvl="7" algn="ctr">
              <a:spcBef>
                <a:spcPts val="0"/>
              </a:spcBef>
              <a:spcAft>
                <a:spcPts val="0"/>
              </a:spcAft>
              <a:buSzPts val="3600"/>
              <a:buNone/>
              <a:defRPr sz="5400"/>
            </a:lvl8pPr>
            <a:lvl9pPr lvl="8" algn="ctr">
              <a:spcBef>
                <a:spcPts val="0"/>
              </a:spcBef>
              <a:spcAft>
                <a:spcPts val="0"/>
              </a:spcAft>
              <a:buSzPts val="3600"/>
              <a:buNone/>
              <a:defRPr sz="5400"/>
            </a:lvl9pPr>
          </a:lstStyle>
          <a:p>
            <a:endParaRPr/>
          </a:p>
        </p:txBody>
      </p:sp>
      <p:sp>
        <p:nvSpPr>
          <p:cNvPr id="11" name="Google Shape;11;p5"/>
          <p:cNvSpPr txBox="1">
            <a:spLocks noGrp="1"/>
          </p:cNvSpPr>
          <p:nvPr>
            <p:ph type="subTitle" idx="1"/>
          </p:nvPr>
        </p:nvSpPr>
        <p:spPr>
          <a:xfrm>
            <a:off x="623400" y="5668250"/>
            <a:ext cx="17041200" cy="158535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800"/>
              <a:buNone/>
              <a:defRPr sz="4200"/>
            </a:lvl1pPr>
            <a:lvl2pPr lvl="1" algn="ctr">
              <a:lnSpc>
                <a:spcPct val="100000"/>
              </a:lnSpc>
              <a:spcBef>
                <a:spcPts val="0"/>
              </a:spcBef>
              <a:spcAft>
                <a:spcPts val="0"/>
              </a:spcAft>
              <a:buClr>
                <a:srgbClr val="000000"/>
              </a:buClr>
              <a:buSzPts val="2800"/>
              <a:buNone/>
              <a:defRPr sz="4200"/>
            </a:lvl2pPr>
            <a:lvl3pPr lvl="2" algn="ctr">
              <a:lnSpc>
                <a:spcPct val="100000"/>
              </a:lnSpc>
              <a:spcBef>
                <a:spcPts val="0"/>
              </a:spcBef>
              <a:spcAft>
                <a:spcPts val="0"/>
              </a:spcAft>
              <a:buClr>
                <a:srgbClr val="000000"/>
              </a:buClr>
              <a:buSzPts val="2800"/>
              <a:buNone/>
              <a:defRPr sz="4200"/>
            </a:lvl3pPr>
            <a:lvl4pPr lvl="3" algn="ctr">
              <a:lnSpc>
                <a:spcPct val="100000"/>
              </a:lnSpc>
              <a:spcBef>
                <a:spcPts val="0"/>
              </a:spcBef>
              <a:spcAft>
                <a:spcPts val="0"/>
              </a:spcAft>
              <a:buClr>
                <a:srgbClr val="000000"/>
              </a:buClr>
              <a:buSzPts val="2800"/>
              <a:buNone/>
              <a:defRPr sz="4200"/>
            </a:lvl4pPr>
            <a:lvl5pPr lvl="4" algn="ctr">
              <a:lnSpc>
                <a:spcPct val="100000"/>
              </a:lnSpc>
              <a:spcBef>
                <a:spcPts val="0"/>
              </a:spcBef>
              <a:spcAft>
                <a:spcPts val="0"/>
              </a:spcAft>
              <a:buClr>
                <a:srgbClr val="000000"/>
              </a:buClr>
              <a:buSzPts val="2800"/>
              <a:buNone/>
              <a:defRPr sz="4200"/>
            </a:lvl5pPr>
            <a:lvl6pPr lvl="5" algn="ctr">
              <a:lnSpc>
                <a:spcPct val="100000"/>
              </a:lnSpc>
              <a:spcBef>
                <a:spcPts val="0"/>
              </a:spcBef>
              <a:spcAft>
                <a:spcPts val="0"/>
              </a:spcAft>
              <a:buClr>
                <a:srgbClr val="000000"/>
              </a:buClr>
              <a:buSzPts val="2800"/>
              <a:buNone/>
              <a:defRPr sz="4200"/>
            </a:lvl6pPr>
            <a:lvl7pPr lvl="6" algn="ctr">
              <a:lnSpc>
                <a:spcPct val="100000"/>
              </a:lnSpc>
              <a:spcBef>
                <a:spcPts val="0"/>
              </a:spcBef>
              <a:spcAft>
                <a:spcPts val="0"/>
              </a:spcAft>
              <a:buClr>
                <a:srgbClr val="000000"/>
              </a:buClr>
              <a:buSzPts val="2800"/>
              <a:buNone/>
              <a:defRPr sz="4200"/>
            </a:lvl7pPr>
            <a:lvl8pPr lvl="7" algn="ctr">
              <a:lnSpc>
                <a:spcPct val="100000"/>
              </a:lnSpc>
              <a:spcBef>
                <a:spcPts val="0"/>
              </a:spcBef>
              <a:spcAft>
                <a:spcPts val="0"/>
              </a:spcAft>
              <a:buClr>
                <a:srgbClr val="000000"/>
              </a:buClr>
              <a:buSzPts val="2800"/>
              <a:buNone/>
              <a:defRPr sz="4200"/>
            </a:lvl8pPr>
            <a:lvl9pPr lvl="8" algn="ctr">
              <a:lnSpc>
                <a:spcPct val="100000"/>
              </a:lnSpc>
              <a:spcBef>
                <a:spcPts val="0"/>
              </a:spcBef>
              <a:spcAft>
                <a:spcPts val="0"/>
              </a:spcAft>
              <a:buClr>
                <a:srgbClr val="000000"/>
              </a:buClr>
              <a:buSzPts val="2800"/>
              <a:buNone/>
              <a:defRPr sz="4200"/>
            </a:lvl9pPr>
          </a:lstStyle>
          <a:p>
            <a:endParaRPr/>
          </a:p>
        </p:txBody>
      </p:sp>
      <p:sp>
        <p:nvSpPr>
          <p:cNvPr id="12" name="Google Shape;12;p5"/>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13" name="Google Shape;13;p5"/>
          <p:cNvSpPr/>
          <p:nvPr/>
        </p:nvSpPr>
        <p:spPr>
          <a:xfrm flipH="1">
            <a:off x="36" y="100950"/>
            <a:ext cx="18287964" cy="2130381"/>
          </a:xfrm>
          <a:prstGeom prst="flowChartDocument">
            <a:avLst/>
          </a:prstGeom>
          <a:no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14" name="Google Shape;14;p5"/>
          <p:cNvSpPr/>
          <p:nvPr/>
        </p:nvSpPr>
        <p:spPr>
          <a:xfrm flipH="1">
            <a:off x="36" y="0"/>
            <a:ext cx="18287964" cy="2130381"/>
          </a:xfrm>
          <a:prstGeom prst="flowChartDocument">
            <a:avLst/>
          </a:prstGeom>
          <a:solidFill>
            <a:srgbClr val="0B5394"/>
          </a:solidFill>
          <a:ln>
            <a:noFill/>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15" name="Google Shape;15;p5"/>
          <p:cNvSpPr/>
          <p:nvPr/>
        </p:nvSpPr>
        <p:spPr>
          <a:xfrm>
            <a:off x="-22050" y="8879850"/>
            <a:ext cx="18310200" cy="14071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16" name="Google Shape;16;p5"/>
          <p:cNvSpPr txBox="1"/>
          <p:nvPr/>
        </p:nvSpPr>
        <p:spPr>
          <a:xfrm>
            <a:off x="50" y="8879850"/>
            <a:ext cx="7144200" cy="1407150"/>
          </a:xfrm>
          <a:prstGeom prst="rect">
            <a:avLst/>
          </a:prstGeom>
          <a:noFill/>
          <a:ln>
            <a:noFill/>
          </a:ln>
        </p:spPr>
        <p:txBody>
          <a:bodyPr spcFirstLastPara="1" wrap="square" lIns="137138" tIns="137138" rIns="137138" bIns="137138" anchor="t"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1" i="0" u="none" strike="noStrike" cap="none">
                <a:solidFill>
                  <a:srgbClr val="FFFFFF"/>
                </a:solidFill>
                <a:latin typeface="Georgia"/>
                <a:ea typeface="Georgia"/>
                <a:cs typeface="Georgia"/>
                <a:sym typeface="Georgia"/>
              </a:rPr>
              <a:t>MISSION</a:t>
            </a:r>
            <a:endParaRPr sz="21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FFFFFF"/>
              </a:buClr>
              <a:buSzPts val="1100"/>
              <a:buFont typeface="Georgia"/>
              <a:buNone/>
            </a:pPr>
            <a:r>
              <a:rPr lang="en-GB" sz="1650" b="0" i="0" u="none" strike="noStrike" cap="none">
                <a:solidFill>
                  <a:srgbClr val="FFFFFF"/>
                </a:solidFill>
                <a:latin typeface="Georgia"/>
                <a:ea typeface="Georgia"/>
                <a:cs typeface="Georgia"/>
                <a:sym typeface="Georgia"/>
              </a:rPr>
              <a:t>CHRIST is a nurturing ground for an individual’s holistic development to make effective contribution to the society in a dynamic environment</a:t>
            </a:r>
            <a:endParaRPr sz="1650" b="0" i="0" u="none" strike="noStrike" cap="none">
              <a:solidFill>
                <a:srgbClr val="FFFFFF"/>
              </a:solidFill>
              <a:latin typeface="Georgia"/>
              <a:ea typeface="Georgia"/>
              <a:cs typeface="Georgia"/>
              <a:sym typeface="Georgia"/>
            </a:endParaRPr>
          </a:p>
        </p:txBody>
      </p:sp>
      <p:sp>
        <p:nvSpPr>
          <p:cNvPr id="17" name="Google Shape;17;p5"/>
          <p:cNvSpPr txBox="1"/>
          <p:nvPr/>
        </p:nvSpPr>
        <p:spPr>
          <a:xfrm>
            <a:off x="7418150" y="8879850"/>
            <a:ext cx="4061400" cy="9616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1" i="0" u="none" strike="noStrike" cap="none">
                <a:solidFill>
                  <a:srgbClr val="FFFFFF"/>
                </a:solidFill>
                <a:latin typeface="Georgia"/>
                <a:ea typeface="Georgia"/>
                <a:cs typeface="Georgia"/>
                <a:sym typeface="Georgia"/>
              </a:rPr>
              <a:t>VISION</a:t>
            </a:r>
            <a:endParaRPr sz="21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FFFFFF"/>
              </a:buClr>
              <a:buSzPts val="1100"/>
              <a:buFont typeface="Georgia"/>
              <a:buNone/>
            </a:pPr>
            <a:r>
              <a:rPr lang="en-GB" sz="1650" b="0" i="0" u="none" strike="noStrike" cap="none">
                <a:solidFill>
                  <a:srgbClr val="FFFFFF"/>
                </a:solidFill>
                <a:latin typeface="Georgia"/>
                <a:ea typeface="Georgia"/>
                <a:cs typeface="Georgia"/>
                <a:sym typeface="Georgia"/>
              </a:rPr>
              <a:t>Excellence and Service</a:t>
            </a:r>
            <a:endParaRPr sz="1650" b="0" i="0" u="none" strike="noStrike" cap="none">
              <a:solidFill>
                <a:srgbClr val="FFFFFF"/>
              </a:solidFill>
              <a:latin typeface="Georgia"/>
              <a:ea typeface="Georgia"/>
              <a:cs typeface="Georgia"/>
              <a:sym typeface="Georgia"/>
            </a:endParaRPr>
          </a:p>
        </p:txBody>
      </p:sp>
      <p:sp>
        <p:nvSpPr>
          <p:cNvPr id="18" name="Google Shape;18;p5"/>
          <p:cNvSpPr txBox="1"/>
          <p:nvPr/>
        </p:nvSpPr>
        <p:spPr>
          <a:xfrm>
            <a:off x="12135750" y="8879850"/>
            <a:ext cx="5968800" cy="1407150"/>
          </a:xfrm>
          <a:prstGeom prst="rect">
            <a:avLst/>
          </a:prstGeom>
          <a:noFill/>
          <a:ln>
            <a:noFill/>
          </a:ln>
        </p:spPr>
        <p:txBody>
          <a:bodyPr spcFirstLastPara="1" wrap="square" lIns="137138" tIns="137138" rIns="137138" bIns="137138" anchor="t"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1" i="0" u="none" strike="noStrike" cap="none">
                <a:solidFill>
                  <a:srgbClr val="FFFFFF"/>
                </a:solidFill>
                <a:latin typeface="Georgia"/>
                <a:ea typeface="Georgia"/>
                <a:cs typeface="Georgia"/>
                <a:sym typeface="Georgia"/>
              </a:rPr>
              <a:t>CORE   VALUES</a:t>
            </a:r>
            <a:endParaRPr sz="21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FFFFFF"/>
              </a:buClr>
              <a:buSzPts val="1100"/>
              <a:buFont typeface="Georgia"/>
              <a:buNone/>
            </a:pPr>
            <a:r>
              <a:rPr lang="en-GB" sz="1650" b="0" i="0" u="none" strike="noStrike" cap="none">
                <a:solidFill>
                  <a:srgbClr val="FFFFFF"/>
                </a:solidFill>
                <a:latin typeface="Georgia"/>
                <a:ea typeface="Georgia"/>
                <a:cs typeface="Georgia"/>
                <a:sym typeface="Georgia"/>
              </a:rPr>
              <a:t>Faith in God |  Moral Uprightness</a:t>
            </a:r>
            <a:br>
              <a:rPr lang="en-GB" sz="1650" b="0" i="0" u="none" strike="noStrike" cap="none">
                <a:solidFill>
                  <a:srgbClr val="FFFFFF"/>
                </a:solidFill>
                <a:latin typeface="Georgia"/>
                <a:ea typeface="Georgia"/>
                <a:cs typeface="Georgia"/>
                <a:sym typeface="Georgia"/>
              </a:rPr>
            </a:br>
            <a:r>
              <a:rPr lang="en-GB" sz="1650" b="0" i="0" u="none" strike="noStrike" cap="none">
                <a:solidFill>
                  <a:srgbClr val="FFFFFF"/>
                </a:solidFill>
                <a:latin typeface="Georgia"/>
                <a:ea typeface="Georgia"/>
                <a:cs typeface="Georgia"/>
                <a:sym typeface="Georgia"/>
              </a:rPr>
              <a:t> Love of Fellow Beings   </a:t>
            </a:r>
            <a:br>
              <a:rPr lang="en-GB" sz="1650" b="0" i="0" u="none" strike="noStrike" cap="none">
                <a:solidFill>
                  <a:srgbClr val="FFFFFF"/>
                </a:solidFill>
                <a:latin typeface="Georgia"/>
                <a:ea typeface="Georgia"/>
                <a:cs typeface="Georgia"/>
                <a:sym typeface="Georgia"/>
              </a:rPr>
            </a:br>
            <a:r>
              <a:rPr lang="en-GB" sz="1650" b="0" i="0" u="none" strike="noStrike" cap="none">
                <a:solidFill>
                  <a:srgbClr val="FFFFFF"/>
                </a:solidFill>
                <a:latin typeface="Georgia"/>
                <a:ea typeface="Georgia"/>
                <a:cs typeface="Georgia"/>
                <a:sym typeface="Georgia"/>
              </a:rPr>
              <a:t>Social Responsibility | Pursuit of Excellence</a:t>
            </a:r>
            <a:endParaRPr sz="1650" b="0" i="0" u="none" strike="noStrike" cap="none">
              <a:solidFill>
                <a:srgbClr val="FFFFFF"/>
              </a:solidFill>
              <a:latin typeface="Georgia"/>
              <a:ea typeface="Georgia"/>
              <a:cs typeface="Georgia"/>
              <a:sym typeface="Georgia"/>
            </a:endParaRPr>
          </a:p>
        </p:txBody>
      </p:sp>
      <p:pic>
        <p:nvPicPr>
          <p:cNvPr id="19" name="Google Shape;19;p5"/>
          <p:cNvPicPr preferRelativeResize="0"/>
          <p:nvPr/>
        </p:nvPicPr>
        <p:blipFill rotWithShape="1">
          <a:blip r:embed="rId2">
            <a:alphaModFix/>
          </a:blip>
          <a:srcRect/>
          <a:stretch/>
        </p:blipFill>
        <p:spPr>
          <a:xfrm>
            <a:off x="11886900" y="348251"/>
            <a:ext cx="5529352" cy="1503314"/>
          </a:xfrm>
          <a:prstGeom prst="rect">
            <a:avLst/>
          </a:prstGeom>
          <a:noFill/>
          <a:ln>
            <a:noFill/>
          </a:ln>
        </p:spPr>
      </p:pic>
    </p:spTree>
    <p:extLst>
      <p:ext uri="{BB962C8B-B14F-4D97-AF65-F5344CB8AC3E}">
        <p14:creationId xmlns:p14="http://schemas.microsoft.com/office/powerpoint/2010/main" val="2945976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623400" y="2212250"/>
            <a:ext cx="17041200" cy="392715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2000"/>
              <a:buNone/>
              <a:defRPr sz="18000"/>
            </a:lvl1pPr>
            <a:lvl2pPr lvl="1" algn="ctr">
              <a:spcBef>
                <a:spcPts val="0"/>
              </a:spcBef>
              <a:spcAft>
                <a:spcPts val="0"/>
              </a:spcAft>
              <a:buSzPts val="12000"/>
              <a:buNone/>
              <a:defRPr sz="18000"/>
            </a:lvl2pPr>
            <a:lvl3pPr lvl="2" algn="ctr">
              <a:spcBef>
                <a:spcPts val="0"/>
              </a:spcBef>
              <a:spcAft>
                <a:spcPts val="0"/>
              </a:spcAft>
              <a:buSzPts val="12000"/>
              <a:buNone/>
              <a:defRPr sz="18000"/>
            </a:lvl3pPr>
            <a:lvl4pPr lvl="3" algn="ctr">
              <a:spcBef>
                <a:spcPts val="0"/>
              </a:spcBef>
              <a:spcAft>
                <a:spcPts val="0"/>
              </a:spcAft>
              <a:buSzPts val="12000"/>
              <a:buNone/>
              <a:defRPr sz="18000"/>
            </a:lvl4pPr>
            <a:lvl5pPr lvl="4" algn="ctr">
              <a:spcBef>
                <a:spcPts val="0"/>
              </a:spcBef>
              <a:spcAft>
                <a:spcPts val="0"/>
              </a:spcAft>
              <a:buSzPts val="12000"/>
              <a:buNone/>
              <a:defRPr sz="18000"/>
            </a:lvl5pPr>
            <a:lvl6pPr lvl="5" algn="ctr">
              <a:spcBef>
                <a:spcPts val="0"/>
              </a:spcBef>
              <a:spcAft>
                <a:spcPts val="0"/>
              </a:spcAft>
              <a:buSzPts val="12000"/>
              <a:buNone/>
              <a:defRPr sz="18000"/>
            </a:lvl6pPr>
            <a:lvl7pPr lvl="6" algn="ctr">
              <a:spcBef>
                <a:spcPts val="0"/>
              </a:spcBef>
              <a:spcAft>
                <a:spcPts val="0"/>
              </a:spcAft>
              <a:buSzPts val="12000"/>
              <a:buNone/>
              <a:defRPr sz="18000"/>
            </a:lvl7pPr>
            <a:lvl8pPr lvl="7" algn="ctr">
              <a:spcBef>
                <a:spcPts val="0"/>
              </a:spcBef>
              <a:spcAft>
                <a:spcPts val="0"/>
              </a:spcAft>
              <a:buSzPts val="12000"/>
              <a:buNone/>
              <a:defRPr sz="18000"/>
            </a:lvl8pPr>
            <a:lvl9pPr lvl="8" algn="ctr">
              <a:spcBef>
                <a:spcPts val="0"/>
              </a:spcBef>
              <a:spcAft>
                <a:spcPts val="0"/>
              </a:spcAft>
              <a:buSzPts val="12000"/>
              <a:buNone/>
              <a:defRPr sz="18000"/>
            </a:lvl9pPr>
          </a:lstStyle>
          <a:p>
            <a:endParaRPr/>
          </a:p>
        </p:txBody>
      </p:sp>
      <p:sp>
        <p:nvSpPr>
          <p:cNvPr id="93" name="Google Shape;93;p14"/>
          <p:cNvSpPr txBox="1">
            <a:spLocks noGrp="1"/>
          </p:cNvSpPr>
          <p:nvPr>
            <p:ph type="body" idx="1"/>
          </p:nvPr>
        </p:nvSpPr>
        <p:spPr>
          <a:xfrm>
            <a:off x="623400" y="6304451"/>
            <a:ext cx="17041200" cy="2601450"/>
          </a:xfrm>
          <a:prstGeom prst="rect">
            <a:avLst/>
          </a:prstGeom>
          <a:noFill/>
          <a:ln>
            <a:noFill/>
          </a:ln>
        </p:spPr>
        <p:txBody>
          <a:bodyPr spcFirstLastPara="1" wrap="square" lIns="91425" tIns="91425" rIns="91425" bIns="91425" anchor="t" anchorCtr="0">
            <a:noAutofit/>
          </a:bodyPr>
          <a:lstStyle>
            <a:lvl1pPr marL="685800" lvl="0" indent="-552450" algn="ctr">
              <a:lnSpc>
                <a:spcPct val="100000"/>
              </a:lnSpc>
              <a:spcBef>
                <a:spcPts val="0"/>
              </a:spcBef>
              <a:spcAft>
                <a:spcPts val="0"/>
              </a:spcAft>
              <a:buClr>
                <a:srgbClr val="000000"/>
              </a:buClr>
              <a:buSzPts val="2200"/>
              <a:buChar char="●"/>
              <a:defRPr/>
            </a:lvl1pPr>
            <a:lvl2pPr marL="1371600" lvl="1" indent="-514350" algn="ctr">
              <a:lnSpc>
                <a:spcPct val="100000"/>
              </a:lnSpc>
              <a:spcBef>
                <a:spcPts val="900"/>
              </a:spcBef>
              <a:spcAft>
                <a:spcPts val="0"/>
              </a:spcAft>
              <a:buClr>
                <a:srgbClr val="000000"/>
              </a:buClr>
              <a:buSzPts val="1800"/>
              <a:buChar char="○"/>
              <a:defRPr/>
            </a:lvl2pPr>
            <a:lvl3pPr marL="2057400" lvl="2" indent="-514350" algn="ctr">
              <a:lnSpc>
                <a:spcPct val="100000"/>
              </a:lnSpc>
              <a:spcBef>
                <a:spcPts val="900"/>
              </a:spcBef>
              <a:spcAft>
                <a:spcPts val="0"/>
              </a:spcAft>
              <a:buClr>
                <a:srgbClr val="000000"/>
              </a:buClr>
              <a:buSzPts val="1800"/>
              <a:buChar char="■"/>
              <a:defRPr/>
            </a:lvl3pPr>
            <a:lvl4pPr marL="2743200" lvl="3" indent="-514350" algn="ctr">
              <a:lnSpc>
                <a:spcPct val="100000"/>
              </a:lnSpc>
              <a:spcBef>
                <a:spcPts val="900"/>
              </a:spcBef>
              <a:spcAft>
                <a:spcPts val="0"/>
              </a:spcAft>
              <a:buClr>
                <a:srgbClr val="000000"/>
              </a:buClr>
              <a:buSzPts val="1800"/>
              <a:buChar char="●"/>
              <a:defRPr/>
            </a:lvl4pPr>
            <a:lvl5pPr marL="3429000" lvl="4" indent="-514350" algn="ctr">
              <a:lnSpc>
                <a:spcPct val="100000"/>
              </a:lnSpc>
              <a:spcBef>
                <a:spcPts val="900"/>
              </a:spcBef>
              <a:spcAft>
                <a:spcPts val="0"/>
              </a:spcAft>
              <a:buClr>
                <a:srgbClr val="000000"/>
              </a:buClr>
              <a:buSzPts val="1800"/>
              <a:buChar char="○"/>
              <a:defRPr/>
            </a:lvl5pPr>
            <a:lvl6pPr marL="4114800" lvl="5" indent="-514350" algn="ctr">
              <a:lnSpc>
                <a:spcPct val="100000"/>
              </a:lnSpc>
              <a:spcBef>
                <a:spcPts val="900"/>
              </a:spcBef>
              <a:spcAft>
                <a:spcPts val="0"/>
              </a:spcAft>
              <a:buClr>
                <a:srgbClr val="000000"/>
              </a:buClr>
              <a:buSzPts val="1800"/>
              <a:buChar char="■"/>
              <a:defRPr/>
            </a:lvl6pPr>
            <a:lvl7pPr marL="4800600" lvl="6" indent="-514350" algn="ctr">
              <a:lnSpc>
                <a:spcPct val="100000"/>
              </a:lnSpc>
              <a:spcBef>
                <a:spcPts val="900"/>
              </a:spcBef>
              <a:spcAft>
                <a:spcPts val="0"/>
              </a:spcAft>
              <a:buClr>
                <a:srgbClr val="000000"/>
              </a:buClr>
              <a:buSzPts val="1800"/>
              <a:buChar char="●"/>
              <a:defRPr/>
            </a:lvl7pPr>
            <a:lvl8pPr marL="5486400" lvl="7" indent="-514350" algn="ctr">
              <a:lnSpc>
                <a:spcPct val="100000"/>
              </a:lnSpc>
              <a:spcBef>
                <a:spcPts val="900"/>
              </a:spcBef>
              <a:spcAft>
                <a:spcPts val="0"/>
              </a:spcAft>
              <a:buClr>
                <a:srgbClr val="000000"/>
              </a:buClr>
              <a:buSzPts val="1800"/>
              <a:buChar char="○"/>
              <a:defRPr/>
            </a:lvl8pPr>
            <a:lvl9pPr marL="6172200" lvl="8" indent="-514350" algn="ctr">
              <a:lnSpc>
                <a:spcPct val="100000"/>
              </a:lnSpc>
              <a:spcBef>
                <a:spcPts val="900"/>
              </a:spcBef>
              <a:spcAft>
                <a:spcPts val="900"/>
              </a:spcAft>
              <a:buClr>
                <a:srgbClr val="000000"/>
              </a:buClr>
              <a:buSzPts val="1800"/>
              <a:buChar char="■"/>
              <a:defRPr/>
            </a:lvl9pPr>
          </a:lstStyle>
          <a:p>
            <a:endParaRPr/>
          </a:p>
        </p:txBody>
      </p:sp>
      <p:sp>
        <p:nvSpPr>
          <p:cNvPr id="94" name="Google Shape;94;p14"/>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95" name="Google Shape;95;p14"/>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96" name="Google Shape;96;p14"/>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97" name="Google Shape;97;p14"/>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98" name="Google Shape;98;p14"/>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99" name="Google Shape;99;p14"/>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542017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0"/>
        <p:cNvGrpSpPr/>
        <p:nvPr/>
      </p:nvGrpSpPr>
      <p:grpSpPr>
        <a:xfrm>
          <a:off x="0" y="0"/>
          <a:ext cx="0" cy="0"/>
          <a:chOff x="0" y="0"/>
          <a:chExt cx="0" cy="0"/>
        </a:xfrm>
      </p:grpSpPr>
      <p:sp>
        <p:nvSpPr>
          <p:cNvPr id="101" name="Google Shape;101;p15"/>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102" name="Google Shape;102;p15"/>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103" name="Google Shape;103;p15"/>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104" name="Google Shape;104;p15"/>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105" name="Google Shape;105;p15"/>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106" name="Google Shape;106;p15"/>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1177579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623400" y="890051"/>
            <a:ext cx="17041200" cy="114525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6"/>
          <p:cNvSpPr txBox="1">
            <a:spLocks noGrp="1"/>
          </p:cNvSpPr>
          <p:nvPr>
            <p:ph type="body" idx="1"/>
          </p:nvPr>
        </p:nvSpPr>
        <p:spPr>
          <a:xfrm>
            <a:off x="623400" y="2304950"/>
            <a:ext cx="17041200" cy="6832800"/>
          </a:xfrm>
          <a:prstGeom prst="rect">
            <a:avLst/>
          </a:prstGeom>
          <a:noFill/>
          <a:ln>
            <a:noFill/>
          </a:ln>
        </p:spPr>
        <p:txBody>
          <a:bodyPr spcFirstLastPara="1" wrap="square" lIns="91425" tIns="91425" rIns="91425" bIns="91425" anchor="t" anchorCtr="0">
            <a:noAutofit/>
          </a:bodyPr>
          <a:lstStyle>
            <a:lvl1pPr marL="685800" lvl="0" indent="-552450" algn="l">
              <a:lnSpc>
                <a:spcPct val="100000"/>
              </a:lnSpc>
              <a:spcBef>
                <a:spcPts val="0"/>
              </a:spcBef>
              <a:spcAft>
                <a:spcPts val="0"/>
              </a:spcAft>
              <a:buClr>
                <a:srgbClr val="000000"/>
              </a:buClr>
              <a:buSzPts val="2200"/>
              <a:buChar char="●"/>
              <a:defRPr/>
            </a:lvl1pPr>
            <a:lvl2pPr marL="1371600" lvl="1" indent="-514350" algn="l">
              <a:lnSpc>
                <a:spcPct val="100000"/>
              </a:lnSpc>
              <a:spcBef>
                <a:spcPts val="900"/>
              </a:spcBef>
              <a:spcAft>
                <a:spcPts val="0"/>
              </a:spcAft>
              <a:buClr>
                <a:srgbClr val="000000"/>
              </a:buClr>
              <a:buSzPts val="1800"/>
              <a:buChar char="○"/>
              <a:defRPr/>
            </a:lvl2pPr>
            <a:lvl3pPr marL="2057400" lvl="2" indent="-514350" algn="l">
              <a:lnSpc>
                <a:spcPct val="100000"/>
              </a:lnSpc>
              <a:spcBef>
                <a:spcPts val="900"/>
              </a:spcBef>
              <a:spcAft>
                <a:spcPts val="0"/>
              </a:spcAft>
              <a:buClr>
                <a:srgbClr val="000000"/>
              </a:buClr>
              <a:buSzPts val="1800"/>
              <a:buChar char="■"/>
              <a:defRPr/>
            </a:lvl3pPr>
            <a:lvl4pPr marL="2743200" lvl="3" indent="-514350" algn="l">
              <a:lnSpc>
                <a:spcPct val="100000"/>
              </a:lnSpc>
              <a:spcBef>
                <a:spcPts val="900"/>
              </a:spcBef>
              <a:spcAft>
                <a:spcPts val="0"/>
              </a:spcAft>
              <a:buClr>
                <a:srgbClr val="000000"/>
              </a:buClr>
              <a:buSzPts val="1800"/>
              <a:buChar char="●"/>
              <a:defRPr/>
            </a:lvl4pPr>
            <a:lvl5pPr marL="3429000" lvl="4" indent="-514350" algn="l">
              <a:lnSpc>
                <a:spcPct val="100000"/>
              </a:lnSpc>
              <a:spcBef>
                <a:spcPts val="900"/>
              </a:spcBef>
              <a:spcAft>
                <a:spcPts val="0"/>
              </a:spcAft>
              <a:buClr>
                <a:srgbClr val="000000"/>
              </a:buClr>
              <a:buSzPts val="1800"/>
              <a:buChar char="○"/>
              <a:defRPr/>
            </a:lvl5pPr>
            <a:lvl6pPr marL="4114800" lvl="5" indent="-514350" algn="l">
              <a:lnSpc>
                <a:spcPct val="100000"/>
              </a:lnSpc>
              <a:spcBef>
                <a:spcPts val="900"/>
              </a:spcBef>
              <a:spcAft>
                <a:spcPts val="0"/>
              </a:spcAft>
              <a:buClr>
                <a:srgbClr val="000000"/>
              </a:buClr>
              <a:buSzPts val="1800"/>
              <a:buChar char="■"/>
              <a:defRPr/>
            </a:lvl6pPr>
            <a:lvl7pPr marL="4800600" lvl="6" indent="-514350" algn="l">
              <a:lnSpc>
                <a:spcPct val="100000"/>
              </a:lnSpc>
              <a:spcBef>
                <a:spcPts val="900"/>
              </a:spcBef>
              <a:spcAft>
                <a:spcPts val="0"/>
              </a:spcAft>
              <a:buClr>
                <a:srgbClr val="000000"/>
              </a:buClr>
              <a:buSzPts val="1800"/>
              <a:buChar char="●"/>
              <a:defRPr/>
            </a:lvl7pPr>
            <a:lvl8pPr marL="5486400" lvl="7" indent="-514350" algn="l">
              <a:lnSpc>
                <a:spcPct val="100000"/>
              </a:lnSpc>
              <a:spcBef>
                <a:spcPts val="900"/>
              </a:spcBef>
              <a:spcAft>
                <a:spcPts val="0"/>
              </a:spcAft>
              <a:buClr>
                <a:srgbClr val="000000"/>
              </a:buClr>
              <a:buSzPts val="1800"/>
              <a:buChar char="○"/>
              <a:defRPr/>
            </a:lvl8pPr>
            <a:lvl9pPr marL="6172200" lvl="8" indent="-514350" algn="l">
              <a:lnSpc>
                <a:spcPct val="100000"/>
              </a:lnSpc>
              <a:spcBef>
                <a:spcPts val="900"/>
              </a:spcBef>
              <a:spcAft>
                <a:spcPts val="900"/>
              </a:spcAft>
              <a:buClr>
                <a:srgbClr val="000000"/>
              </a:buClr>
              <a:buSzPts val="1800"/>
              <a:buChar char="■"/>
              <a:defRPr/>
            </a:lvl9pPr>
          </a:lstStyle>
          <a:p>
            <a:endParaRPr/>
          </a:p>
        </p:txBody>
      </p:sp>
      <p:sp>
        <p:nvSpPr>
          <p:cNvPr id="23" name="Google Shape;23;p6"/>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24" name="Google Shape;24;p6"/>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25" name="Google Shape;25;p6"/>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26" name="Google Shape;26;p6"/>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27" name="Google Shape;27;p6"/>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28" name="Google Shape;28;p6"/>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13282701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623400" y="4301700"/>
            <a:ext cx="17041200" cy="168345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000000"/>
              </a:buClr>
              <a:buSzPts val="3600"/>
              <a:buNone/>
              <a:defRPr sz="5400"/>
            </a:lvl1pPr>
            <a:lvl2pPr lvl="1" algn="ctr">
              <a:spcBef>
                <a:spcPts val="0"/>
              </a:spcBef>
              <a:spcAft>
                <a:spcPts val="0"/>
              </a:spcAft>
              <a:buSzPts val="3600"/>
              <a:buNone/>
              <a:defRPr sz="5400"/>
            </a:lvl2pPr>
            <a:lvl3pPr lvl="2" algn="ctr">
              <a:spcBef>
                <a:spcPts val="0"/>
              </a:spcBef>
              <a:spcAft>
                <a:spcPts val="0"/>
              </a:spcAft>
              <a:buSzPts val="3600"/>
              <a:buNone/>
              <a:defRPr sz="5400"/>
            </a:lvl3pPr>
            <a:lvl4pPr lvl="3" algn="ctr">
              <a:spcBef>
                <a:spcPts val="0"/>
              </a:spcBef>
              <a:spcAft>
                <a:spcPts val="0"/>
              </a:spcAft>
              <a:buSzPts val="3600"/>
              <a:buNone/>
              <a:defRPr sz="5400"/>
            </a:lvl4pPr>
            <a:lvl5pPr lvl="4" algn="ctr">
              <a:spcBef>
                <a:spcPts val="0"/>
              </a:spcBef>
              <a:spcAft>
                <a:spcPts val="0"/>
              </a:spcAft>
              <a:buSzPts val="3600"/>
              <a:buNone/>
              <a:defRPr sz="5400"/>
            </a:lvl5pPr>
            <a:lvl6pPr lvl="5" algn="ctr">
              <a:spcBef>
                <a:spcPts val="0"/>
              </a:spcBef>
              <a:spcAft>
                <a:spcPts val="0"/>
              </a:spcAft>
              <a:buSzPts val="3600"/>
              <a:buNone/>
              <a:defRPr sz="5400"/>
            </a:lvl6pPr>
            <a:lvl7pPr lvl="6" algn="ctr">
              <a:spcBef>
                <a:spcPts val="0"/>
              </a:spcBef>
              <a:spcAft>
                <a:spcPts val="0"/>
              </a:spcAft>
              <a:buSzPts val="3600"/>
              <a:buNone/>
              <a:defRPr sz="5400"/>
            </a:lvl7pPr>
            <a:lvl8pPr lvl="7" algn="ctr">
              <a:spcBef>
                <a:spcPts val="0"/>
              </a:spcBef>
              <a:spcAft>
                <a:spcPts val="0"/>
              </a:spcAft>
              <a:buSzPts val="3600"/>
              <a:buNone/>
              <a:defRPr sz="5400"/>
            </a:lvl8pPr>
            <a:lvl9pPr lvl="8" algn="ctr">
              <a:spcBef>
                <a:spcPts val="0"/>
              </a:spcBef>
              <a:spcAft>
                <a:spcPts val="0"/>
              </a:spcAft>
              <a:buSzPts val="3600"/>
              <a:buNone/>
              <a:defRPr sz="5400"/>
            </a:lvl9pPr>
          </a:lstStyle>
          <a:p>
            <a:endParaRPr/>
          </a:p>
        </p:txBody>
      </p:sp>
      <p:sp>
        <p:nvSpPr>
          <p:cNvPr id="31" name="Google Shape;31;p7"/>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32" name="Google Shape;32;p7"/>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33" name="Google Shape;33;p7"/>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34" name="Google Shape;34;p7"/>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35" name="Google Shape;35;p7"/>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36" name="Google Shape;36;p7"/>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716555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623400" y="890051"/>
            <a:ext cx="17041200" cy="114525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 name="Google Shape;39;p8"/>
          <p:cNvSpPr txBox="1">
            <a:spLocks noGrp="1"/>
          </p:cNvSpPr>
          <p:nvPr>
            <p:ph type="body" idx="1"/>
          </p:nvPr>
        </p:nvSpPr>
        <p:spPr>
          <a:xfrm>
            <a:off x="623400" y="2304950"/>
            <a:ext cx="7999800" cy="6832800"/>
          </a:xfrm>
          <a:prstGeom prst="rect">
            <a:avLst/>
          </a:prstGeom>
          <a:noFill/>
          <a:ln>
            <a:noFill/>
          </a:ln>
        </p:spPr>
        <p:txBody>
          <a:bodyPr spcFirstLastPara="1" wrap="square" lIns="91425" tIns="91425" rIns="91425" bIns="91425" anchor="t" anchorCtr="0">
            <a:noAutofit/>
          </a:bodyPr>
          <a:lstStyle>
            <a:lvl1pPr marL="685800" lvl="0" indent="-476250" algn="l">
              <a:lnSpc>
                <a:spcPct val="100000"/>
              </a:lnSpc>
              <a:spcBef>
                <a:spcPts val="0"/>
              </a:spcBef>
              <a:spcAft>
                <a:spcPts val="0"/>
              </a:spcAft>
              <a:buClr>
                <a:srgbClr val="000000"/>
              </a:buClr>
              <a:buSzPts val="1400"/>
              <a:buChar char="●"/>
              <a:defRPr sz="2100"/>
            </a:lvl1pPr>
            <a:lvl2pPr marL="1371600" lvl="1" indent="-457200" algn="l">
              <a:lnSpc>
                <a:spcPct val="100000"/>
              </a:lnSpc>
              <a:spcBef>
                <a:spcPts val="900"/>
              </a:spcBef>
              <a:spcAft>
                <a:spcPts val="0"/>
              </a:spcAft>
              <a:buClr>
                <a:srgbClr val="000000"/>
              </a:buClr>
              <a:buSzPts val="1200"/>
              <a:buChar char="○"/>
              <a:defRPr sz="1800"/>
            </a:lvl2pPr>
            <a:lvl3pPr marL="2057400" lvl="2" indent="-457200" algn="l">
              <a:lnSpc>
                <a:spcPct val="100000"/>
              </a:lnSpc>
              <a:spcBef>
                <a:spcPts val="900"/>
              </a:spcBef>
              <a:spcAft>
                <a:spcPts val="0"/>
              </a:spcAft>
              <a:buClr>
                <a:srgbClr val="000000"/>
              </a:buClr>
              <a:buSzPts val="1200"/>
              <a:buChar char="■"/>
              <a:defRPr sz="1800"/>
            </a:lvl3pPr>
            <a:lvl4pPr marL="2743200" lvl="3" indent="-457200" algn="l">
              <a:lnSpc>
                <a:spcPct val="100000"/>
              </a:lnSpc>
              <a:spcBef>
                <a:spcPts val="900"/>
              </a:spcBef>
              <a:spcAft>
                <a:spcPts val="0"/>
              </a:spcAft>
              <a:buClr>
                <a:srgbClr val="000000"/>
              </a:buClr>
              <a:buSzPts val="1200"/>
              <a:buChar char="●"/>
              <a:defRPr sz="1800"/>
            </a:lvl4pPr>
            <a:lvl5pPr marL="3429000" lvl="4" indent="-457200" algn="l">
              <a:lnSpc>
                <a:spcPct val="100000"/>
              </a:lnSpc>
              <a:spcBef>
                <a:spcPts val="900"/>
              </a:spcBef>
              <a:spcAft>
                <a:spcPts val="0"/>
              </a:spcAft>
              <a:buClr>
                <a:srgbClr val="000000"/>
              </a:buClr>
              <a:buSzPts val="1200"/>
              <a:buChar char="○"/>
              <a:defRPr sz="1800"/>
            </a:lvl5pPr>
            <a:lvl6pPr marL="4114800" lvl="5" indent="-457200" algn="l">
              <a:lnSpc>
                <a:spcPct val="100000"/>
              </a:lnSpc>
              <a:spcBef>
                <a:spcPts val="900"/>
              </a:spcBef>
              <a:spcAft>
                <a:spcPts val="0"/>
              </a:spcAft>
              <a:buClr>
                <a:srgbClr val="000000"/>
              </a:buClr>
              <a:buSzPts val="1200"/>
              <a:buChar char="■"/>
              <a:defRPr sz="1800"/>
            </a:lvl6pPr>
            <a:lvl7pPr marL="4800600" lvl="6" indent="-457200" algn="l">
              <a:lnSpc>
                <a:spcPct val="100000"/>
              </a:lnSpc>
              <a:spcBef>
                <a:spcPts val="900"/>
              </a:spcBef>
              <a:spcAft>
                <a:spcPts val="0"/>
              </a:spcAft>
              <a:buClr>
                <a:srgbClr val="000000"/>
              </a:buClr>
              <a:buSzPts val="1200"/>
              <a:buChar char="●"/>
              <a:defRPr sz="1800"/>
            </a:lvl7pPr>
            <a:lvl8pPr marL="5486400" lvl="7" indent="-457200" algn="l">
              <a:lnSpc>
                <a:spcPct val="100000"/>
              </a:lnSpc>
              <a:spcBef>
                <a:spcPts val="900"/>
              </a:spcBef>
              <a:spcAft>
                <a:spcPts val="0"/>
              </a:spcAft>
              <a:buClr>
                <a:srgbClr val="000000"/>
              </a:buClr>
              <a:buSzPts val="1200"/>
              <a:buChar char="○"/>
              <a:defRPr sz="1800"/>
            </a:lvl8pPr>
            <a:lvl9pPr marL="6172200" lvl="8" indent="-457200" algn="l">
              <a:lnSpc>
                <a:spcPct val="100000"/>
              </a:lnSpc>
              <a:spcBef>
                <a:spcPts val="900"/>
              </a:spcBef>
              <a:spcAft>
                <a:spcPts val="900"/>
              </a:spcAft>
              <a:buClr>
                <a:srgbClr val="000000"/>
              </a:buClr>
              <a:buSzPts val="1200"/>
              <a:buChar char="■"/>
              <a:defRPr sz="1800"/>
            </a:lvl9pPr>
          </a:lstStyle>
          <a:p>
            <a:endParaRPr/>
          </a:p>
        </p:txBody>
      </p:sp>
      <p:sp>
        <p:nvSpPr>
          <p:cNvPr id="40" name="Google Shape;40;p8"/>
          <p:cNvSpPr txBox="1">
            <a:spLocks noGrp="1"/>
          </p:cNvSpPr>
          <p:nvPr>
            <p:ph type="body" idx="2"/>
          </p:nvPr>
        </p:nvSpPr>
        <p:spPr>
          <a:xfrm>
            <a:off x="9664800" y="2304950"/>
            <a:ext cx="7999800" cy="6832800"/>
          </a:xfrm>
          <a:prstGeom prst="rect">
            <a:avLst/>
          </a:prstGeom>
          <a:noFill/>
          <a:ln>
            <a:noFill/>
          </a:ln>
        </p:spPr>
        <p:txBody>
          <a:bodyPr spcFirstLastPara="1" wrap="square" lIns="91425" tIns="91425" rIns="91425" bIns="91425" anchor="t" anchorCtr="0">
            <a:noAutofit/>
          </a:bodyPr>
          <a:lstStyle>
            <a:lvl1pPr marL="685800" lvl="0" indent="-476250" algn="l">
              <a:lnSpc>
                <a:spcPct val="100000"/>
              </a:lnSpc>
              <a:spcBef>
                <a:spcPts val="0"/>
              </a:spcBef>
              <a:spcAft>
                <a:spcPts val="0"/>
              </a:spcAft>
              <a:buClr>
                <a:srgbClr val="000000"/>
              </a:buClr>
              <a:buSzPts val="1400"/>
              <a:buChar char="●"/>
              <a:defRPr sz="2100"/>
            </a:lvl1pPr>
            <a:lvl2pPr marL="1371600" lvl="1" indent="-457200" algn="l">
              <a:lnSpc>
                <a:spcPct val="100000"/>
              </a:lnSpc>
              <a:spcBef>
                <a:spcPts val="900"/>
              </a:spcBef>
              <a:spcAft>
                <a:spcPts val="0"/>
              </a:spcAft>
              <a:buClr>
                <a:srgbClr val="000000"/>
              </a:buClr>
              <a:buSzPts val="1200"/>
              <a:buChar char="○"/>
              <a:defRPr sz="1800"/>
            </a:lvl2pPr>
            <a:lvl3pPr marL="2057400" lvl="2" indent="-457200" algn="l">
              <a:lnSpc>
                <a:spcPct val="100000"/>
              </a:lnSpc>
              <a:spcBef>
                <a:spcPts val="900"/>
              </a:spcBef>
              <a:spcAft>
                <a:spcPts val="0"/>
              </a:spcAft>
              <a:buClr>
                <a:srgbClr val="000000"/>
              </a:buClr>
              <a:buSzPts val="1200"/>
              <a:buChar char="■"/>
              <a:defRPr sz="1800"/>
            </a:lvl3pPr>
            <a:lvl4pPr marL="2743200" lvl="3" indent="-457200" algn="l">
              <a:lnSpc>
                <a:spcPct val="100000"/>
              </a:lnSpc>
              <a:spcBef>
                <a:spcPts val="900"/>
              </a:spcBef>
              <a:spcAft>
                <a:spcPts val="0"/>
              </a:spcAft>
              <a:buClr>
                <a:srgbClr val="000000"/>
              </a:buClr>
              <a:buSzPts val="1200"/>
              <a:buChar char="●"/>
              <a:defRPr sz="1800"/>
            </a:lvl4pPr>
            <a:lvl5pPr marL="3429000" lvl="4" indent="-457200" algn="l">
              <a:lnSpc>
                <a:spcPct val="100000"/>
              </a:lnSpc>
              <a:spcBef>
                <a:spcPts val="900"/>
              </a:spcBef>
              <a:spcAft>
                <a:spcPts val="0"/>
              </a:spcAft>
              <a:buClr>
                <a:srgbClr val="000000"/>
              </a:buClr>
              <a:buSzPts val="1200"/>
              <a:buChar char="○"/>
              <a:defRPr sz="1800"/>
            </a:lvl5pPr>
            <a:lvl6pPr marL="4114800" lvl="5" indent="-457200" algn="l">
              <a:lnSpc>
                <a:spcPct val="100000"/>
              </a:lnSpc>
              <a:spcBef>
                <a:spcPts val="900"/>
              </a:spcBef>
              <a:spcAft>
                <a:spcPts val="0"/>
              </a:spcAft>
              <a:buClr>
                <a:srgbClr val="000000"/>
              </a:buClr>
              <a:buSzPts val="1200"/>
              <a:buChar char="■"/>
              <a:defRPr sz="1800"/>
            </a:lvl6pPr>
            <a:lvl7pPr marL="4800600" lvl="6" indent="-457200" algn="l">
              <a:lnSpc>
                <a:spcPct val="100000"/>
              </a:lnSpc>
              <a:spcBef>
                <a:spcPts val="900"/>
              </a:spcBef>
              <a:spcAft>
                <a:spcPts val="0"/>
              </a:spcAft>
              <a:buClr>
                <a:srgbClr val="000000"/>
              </a:buClr>
              <a:buSzPts val="1200"/>
              <a:buChar char="●"/>
              <a:defRPr sz="1800"/>
            </a:lvl7pPr>
            <a:lvl8pPr marL="5486400" lvl="7" indent="-457200" algn="l">
              <a:lnSpc>
                <a:spcPct val="100000"/>
              </a:lnSpc>
              <a:spcBef>
                <a:spcPts val="900"/>
              </a:spcBef>
              <a:spcAft>
                <a:spcPts val="0"/>
              </a:spcAft>
              <a:buClr>
                <a:srgbClr val="000000"/>
              </a:buClr>
              <a:buSzPts val="1200"/>
              <a:buChar char="○"/>
              <a:defRPr sz="1800"/>
            </a:lvl8pPr>
            <a:lvl9pPr marL="6172200" lvl="8" indent="-457200" algn="l">
              <a:lnSpc>
                <a:spcPct val="100000"/>
              </a:lnSpc>
              <a:spcBef>
                <a:spcPts val="900"/>
              </a:spcBef>
              <a:spcAft>
                <a:spcPts val="900"/>
              </a:spcAft>
              <a:buClr>
                <a:srgbClr val="000000"/>
              </a:buClr>
              <a:buSzPts val="1200"/>
              <a:buChar char="■"/>
              <a:defRPr sz="1800"/>
            </a:lvl9pPr>
          </a:lstStyle>
          <a:p>
            <a:endParaRPr/>
          </a:p>
        </p:txBody>
      </p:sp>
      <p:sp>
        <p:nvSpPr>
          <p:cNvPr id="41" name="Google Shape;41;p8"/>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42" name="Google Shape;42;p8"/>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43" name="Google Shape;43;p8"/>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44" name="Google Shape;44;p8"/>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45" name="Google Shape;45;p8"/>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46" name="Google Shape;46;p8"/>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2310849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7"/>
        <p:cNvGrpSpPr/>
        <p:nvPr/>
      </p:nvGrpSpPr>
      <p:grpSpPr>
        <a:xfrm>
          <a:off x="0" y="0"/>
          <a:ext cx="0" cy="0"/>
          <a:chOff x="0" y="0"/>
          <a:chExt cx="0" cy="0"/>
        </a:xfrm>
      </p:grpSpPr>
      <p:sp>
        <p:nvSpPr>
          <p:cNvPr id="48" name="Google Shape;48;p9"/>
          <p:cNvSpPr txBox="1">
            <a:spLocks noGrp="1"/>
          </p:cNvSpPr>
          <p:nvPr>
            <p:ph type="title"/>
          </p:nvPr>
        </p:nvSpPr>
        <p:spPr>
          <a:xfrm>
            <a:off x="623400" y="890051"/>
            <a:ext cx="17041200" cy="114525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9" name="Google Shape;49;p9"/>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50" name="Google Shape;50;p9"/>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51" name="Google Shape;51;p9"/>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52" name="Google Shape;52;p9"/>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53" name="Google Shape;53;p9"/>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54" name="Google Shape;54;p9"/>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1857784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5"/>
        <p:cNvGrpSpPr/>
        <p:nvPr/>
      </p:nvGrpSpPr>
      <p:grpSpPr>
        <a:xfrm>
          <a:off x="0" y="0"/>
          <a:ext cx="0" cy="0"/>
          <a:chOff x="0" y="0"/>
          <a:chExt cx="0" cy="0"/>
        </a:xfrm>
      </p:grpSpPr>
      <p:sp>
        <p:nvSpPr>
          <p:cNvPr id="56" name="Google Shape;56;p10"/>
          <p:cNvSpPr txBox="1">
            <a:spLocks noGrp="1"/>
          </p:cNvSpPr>
          <p:nvPr>
            <p:ph type="title"/>
          </p:nvPr>
        </p:nvSpPr>
        <p:spPr>
          <a:xfrm>
            <a:off x="623400" y="1111200"/>
            <a:ext cx="5616000" cy="151155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2400"/>
              <a:buNone/>
              <a:defRPr sz="3600"/>
            </a:lvl1pPr>
            <a:lvl2pPr lvl="1">
              <a:spcBef>
                <a:spcPts val="0"/>
              </a:spcBef>
              <a:spcAft>
                <a:spcPts val="0"/>
              </a:spcAft>
              <a:buSzPts val="2400"/>
              <a:buNone/>
              <a:defRPr sz="3600"/>
            </a:lvl2pPr>
            <a:lvl3pPr lvl="2">
              <a:spcBef>
                <a:spcPts val="0"/>
              </a:spcBef>
              <a:spcAft>
                <a:spcPts val="0"/>
              </a:spcAft>
              <a:buSzPts val="2400"/>
              <a:buNone/>
              <a:defRPr sz="3600"/>
            </a:lvl3pPr>
            <a:lvl4pPr lvl="3">
              <a:spcBef>
                <a:spcPts val="0"/>
              </a:spcBef>
              <a:spcAft>
                <a:spcPts val="0"/>
              </a:spcAft>
              <a:buSzPts val="2400"/>
              <a:buNone/>
              <a:defRPr sz="3600"/>
            </a:lvl4pPr>
            <a:lvl5pPr lvl="4">
              <a:spcBef>
                <a:spcPts val="0"/>
              </a:spcBef>
              <a:spcAft>
                <a:spcPts val="0"/>
              </a:spcAft>
              <a:buSzPts val="2400"/>
              <a:buNone/>
              <a:defRPr sz="3600"/>
            </a:lvl5pPr>
            <a:lvl6pPr lvl="5">
              <a:spcBef>
                <a:spcPts val="0"/>
              </a:spcBef>
              <a:spcAft>
                <a:spcPts val="0"/>
              </a:spcAft>
              <a:buSzPts val="2400"/>
              <a:buNone/>
              <a:defRPr sz="3600"/>
            </a:lvl6pPr>
            <a:lvl7pPr lvl="6">
              <a:spcBef>
                <a:spcPts val="0"/>
              </a:spcBef>
              <a:spcAft>
                <a:spcPts val="0"/>
              </a:spcAft>
              <a:buSzPts val="2400"/>
              <a:buNone/>
              <a:defRPr sz="3600"/>
            </a:lvl7pPr>
            <a:lvl8pPr lvl="7">
              <a:spcBef>
                <a:spcPts val="0"/>
              </a:spcBef>
              <a:spcAft>
                <a:spcPts val="0"/>
              </a:spcAft>
              <a:buSzPts val="2400"/>
              <a:buNone/>
              <a:defRPr sz="3600"/>
            </a:lvl8pPr>
            <a:lvl9pPr lvl="8">
              <a:spcBef>
                <a:spcPts val="0"/>
              </a:spcBef>
              <a:spcAft>
                <a:spcPts val="0"/>
              </a:spcAft>
              <a:buSzPts val="2400"/>
              <a:buNone/>
              <a:defRPr sz="3600"/>
            </a:lvl9pPr>
          </a:lstStyle>
          <a:p>
            <a:endParaRPr/>
          </a:p>
        </p:txBody>
      </p:sp>
      <p:sp>
        <p:nvSpPr>
          <p:cNvPr id="57" name="Google Shape;57;p10"/>
          <p:cNvSpPr txBox="1">
            <a:spLocks noGrp="1"/>
          </p:cNvSpPr>
          <p:nvPr>
            <p:ph type="body" idx="1"/>
          </p:nvPr>
        </p:nvSpPr>
        <p:spPr>
          <a:xfrm>
            <a:off x="623400" y="2779200"/>
            <a:ext cx="5616000" cy="6358950"/>
          </a:xfrm>
          <a:prstGeom prst="rect">
            <a:avLst/>
          </a:prstGeom>
          <a:noFill/>
          <a:ln>
            <a:noFill/>
          </a:ln>
        </p:spPr>
        <p:txBody>
          <a:bodyPr spcFirstLastPara="1" wrap="square" lIns="91425" tIns="91425" rIns="91425" bIns="91425" anchor="t" anchorCtr="0">
            <a:noAutofit/>
          </a:bodyPr>
          <a:lstStyle>
            <a:lvl1pPr marL="685800" lvl="0" indent="-457200" algn="l">
              <a:lnSpc>
                <a:spcPct val="100000"/>
              </a:lnSpc>
              <a:spcBef>
                <a:spcPts val="0"/>
              </a:spcBef>
              <a:spcAft>
                <a:spcPts val="0"/>
              </a:spcAft>
              <a:buClr>
                <a:srgbClr val="000000"/>
              </a:buClr>
              <a:buSzPts val="1200"/>
              <a:buChar char="●"/>
              <a:defRPr sz="1800"/>
            </a:lvl1pPr>
            <a:lvl2pPr marL="1371600" lvl="1" indent="-457200" algn="l">
              <a:lnSpc>
                <a:spcPct val="100000"/>
              </a:lnSpc>
              <a:spcBef>
                <a:spcPts val="900"/>
              </a:spcBef>
              <a:spcAft>
                <a:spcPts val="0"/>
              </a:spcAft>
              <a:buClr>
                <a:srgbClr val="000000"/>
              </a:buClr>
              <a:buSzPts val="1200"/>
              <a:buChar char="○"/>
              <a:defRPr sz="1800"/>
            </a:lvl2pPr>
            <a:lvl3pPr marL="2057400" lvl="2" indent="-457200" algn="l">
              <a:lnSpc>
                <a:spcPct val="100000"/>
              </a:lnSpc>
              <a:spcBef>
                <a:spcPts val="900"/>
              </a:spcBef>
              <a:spcAft>
                <a:spcPts val="0"/>
              </a:spcAft>
              <a:buClr>
                <a:srgbClr val="000000"/>
              </a:buClr>
              <a:buSzPts val="1200"/>
              <a:buChar char="■"/>
              <a:defRPr sz="1800"/>
            </a:lvl3pPr>
            <a:lvl4pPr marL="2743200" lvl="3" indent="-457200" algn="l">
              <a:lnSpc>
                <a:spcPct val="100000"/>
              </a:lnSpc>
              <a:spcBef>
                <a:spcPts val="900"/>
              </a:spcBef>
              <a:spcAft>
                <a:spcPts val="0"/>
              </a:spcAft>
              <a:buClr>
                <a:srgbClr val="000000"/>
              </a:buClr>
              <a:buSzPts val="1200"/>
              <a:buChar char="●"/>
              <a:defRPr sz="1800"/>
            </a:lvl4pPr>
            <a:lvl5pPr marL="3429000" lvl="4" indent="-457200" algn="l">
              <a:lnSpc>
                <a:spcPct val="100000"/>
              </a:lnSpc>
              <a:spcBef>
                <a:spcPts val="900"/>
              </a:spcBef>
              <a:spcAft>
                <a:spcPts val="0"/>
              </a:spcAft>
              <a:buClr>
                <a:srgbClr val="000000"/>
              </a:buClr>
              <a:buSzPts val="1200"/>
              <a:buChar char="○"/>
              <a:defRPr sz="1800"/>
            </a:lvl5pPr>
            <a:lvl6pPr marL="4114800" lvl="5" indent="-457200" algn="l">
              <a:lnSpc>
                <a:spcPct val="100000"/>
              </a:lnSpc>
              <a:spcBef>
                <a:spcPts val="900"/>
              </a:spcBef>
              <a:spcAft>
                <a:spcPts val="0"/>
              </a:spcAft>
              <a:buClr>
                <a:srgbClr val="000000"/>
              </a:buClr>
              <a:buSzPts val="1200"/>
              <a:buChar char="■"/>
              <a:defRPr sz="1800"/>
            </a:lvl6pPr>
            <a:lvl7pPr marL="4800600" lvl="6" indent="-457200" algn="l">
              <a:lnSpc>
                <a:spcPct val="100000"/>
              </a:lnSpc>
              <a:spcBef>
                <a:spcPts val="900"/>
              </a:spcBef>
              <a:spcAft>
                <a:spcPts val="0"/>
              </a:spcAft>
              <a:buClr>
                <a:srgbClr val="000000"/>
              </a:buClr>
              <a:buSzPts val="1200"/>
              <a:buChar char="●"/>
              <a:defRPr sz="1800"/>
            </a:lvl7pPr>
            <a:lvl8pPr marL="5486400" lvl="7" indent="-457200" algn="l">
              <a:lnSpc>
                <a:spcPct val="100000"/>
              </a:lnSpc>
              <a:spcBef>
                <a:spcPts val="900"/>
              </a:spcBef>
              <a:spcAft>
                <a:spcPts val="0"/>
              </a:spcAft>
              <a:buClr>
                <a:srgbClr val="000000"/>
              </a:buClr>
              <a:buSzPts val="1200"/>
              <a:buChar char="○"/>
              <a:defRPr sz="1800"/>
            </a:lvl8pPr>
            <a:lvl9pPr marL="6172200" lvl="8" indent="-457200" algn="l">
              <a:lnSpc>
                <a:spcPct val="100000"/>
              </a:lnSpc>
              <a:spcBef>
                <a:spcPts val="900"/>
              </a:spcBef>
              <a:spcAft>
                <a:spcPts val="900"/>
              </a:spcAft>
              <a:buClr>
                <a:srgbClr val="000000"/>
              </a:buClr>
              <a:buSzPts val="1200"/>
              <a:buChar char="■"/>
              <a:defRPr sz="1800"/>
            </a:lvl9pPr>
          </a:lstStyle>
          <a:p>
            <a:endParaRPr/>
          </a:p>
        </p:txBody>
      </p:sp>
      <p:sp>
        <p:nvSpPr>
          <p:cNvPr id="58" name="Google Shape;58;p10"/>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59" name="Google Shape;59;p10"/>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60" name="Google Shape;60;p10"/>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61" name="Google Shape;61;p10"/>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62" name="Google Shape;62;p10"/>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63" name="Google Shape;63;p10"/>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2593282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4"/>
        <p:cNvGrpSpPr/>
        <p:nvPr/>
      </p:nvGrpSpPr>
      <p:grpSpPr>
        <a:xfrm>
          <a:off x="0" y="0"/>
          <a:ext cx="0" cy="0"/>
          <a:chOff x="0" y="0"/>
          <a:chExt cx="0" cy="0"/>
        </a:xfrm>
      </p:grpSpPr>
      <p:sp>
        <p:nvSpPr>
          <p:cNvPr id="65" name="Google Shape;65;p11"/>
          <p:cNvSpPr txBox="1">
            <a:spLocks noGrp="1"/>
          </p:cNvSpPr>
          <p:nvPr>
            <p:ph type="title"/>
          </p:nvPr>
        </p:nvSpPr>
        <p:spPr>
          <a:xfrm>
            <a:off x="980500" y="900300"/>
            <a:ext cx="12735600" cy="818145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4800"/>
              <a:buNone/>
              <a:defRPr sz="7200"/>
            </a:lvl1pPr>
            <a:lvl2pPr lvl="1">
              <a:spcBef>
                <a:spcPts val="0"/>
              </a:spcBef>
              <a:spcAft>
                <a:spcPts val="0"/>
              </a:spcAft>
              <a:buSzPts val="4800"/>
              <a:buNone/>
              <a:defRPr sz="7200"/>
            </a:lvl2pPr>
            <a:lvl3pPr lvl="2">
              <a:spcBef>
                <a:spcPts val="0"/>
              </a:spcBef>
              <a:spcAft>
                <a:spcPts val="0"/>
              </a:spcAft>
              <a:buSzPts val="4800"/>
              <a:buNone/>
              <a:defRPr sz="7200"/>
            </a:lvl3pPr>
            <a:lvl4pPr lvl="3">
              <a:spcBef>
                <a:spcPts val="0"/>
              </a:spcBef>
              <a:spcAft>
                <a:spcPts val="0"/>
              </a:spcAft>
              <a:buSzPts val="4800"/>
              <a:buNone/>
              <a:defRPr sz="7200"/>
            </a:lvl4pPr>
            <a:lvl5pPr lvl="4">
              <a:spcBef>
                <a:spcPts val="0"/>
              </a:spcBef>
              <a:spcAft>
                <a:spcPts val="0"/>
              </a:spcAft>
              <a:buSzPts val="4800"/>
              <a:buNone/>
              <a:defRPr sz="7200"/>
            </a:lvl5pPr>
            <a:lvl6pPr lvl="5">
              <a:spcBef>
                <a:spcPts val="0"/>
              </a:spcBef>
              <a:spcAft>
                <a:spcPts val="0"/>
              </a:spcAft>
              <a:buSzPts val="4800"/>
              <a:buNone/>
              <a:defRPr sz="7200"/>
            </a:lvl6pPr>
            <a:lvl7pPr lvl="6">
              <a:spcBef>
                <a:spcPts val="0"/>
              </a:spcBef>
              <a:spcAft>
                <a:spcPts val="0"/>
              </a:spcAft>
              <a:buSzPts val="4800"/>
              <a:buNone/>
              <a:defRPr sz="7200"/>
            </a:lvl7pPr>
            <a:lvl8pPr lvl="7">
              <a:spcBef>
                <a:spcPts val="0"/>
              </a:spcBef>
              <a:spcAft>
                <a:spcPts val="0"/>
              </a:spcAft>
              <a:buSzPts val="4800"/>
              <a:buNone/>
              <a:defRPr sz="7200"/>
            </a:lvl8pPr>
            <a:lvl9pPr lvl="8">
              <a:spcBef>
                <a:spcPts val="0"/>
              </a:spcBef>
              <a:spcAft>
                <a:spcPts val="0"/>
              </a:spcAft>
              <a:buSzPts val="4800"/>
              <a:buNone/>
              <a:defRPr sz="7200"/>
            </a:lvl9pPr>
          </a:lstStyle>
          <a:p>
            <a:endParaRPr/>
          </a:p>
        </p:txBody>
      </p:sp>
      <p:sp>
        <p:nvSpPr>
          <p:cNvPr id="66" name="Google Shape;66;p11"/>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67" name="Google Shape;67;p11"/>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68" name="Google Shape;68;p11"/>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69" name="Google Shape;69;p11"/>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70" name="Google Shape;70;p11"/>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71" name="Google Shape;71;p11"/>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469962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72"/>
        <p:cNvGrpSpPr/>
        <p:nvPr/>
      </p:nvGrpSpPr>
      <p:grpSpPr>
        <a:xfrm>
          <a:off x="0" y="0"/>
          <a:ext cx="0" cy="0"/>
          <a:chOff x="0" y="0"/>
          <a:chExt cx="0" cy="0"/>
        </a:xfrm>
      </p:grpSpPr>
      <p:sp>
        <p:nvSpPr>
          <p:cNvPr id="73" name="Google Shape;73;p12"/>
          <p:cNvSpPr/>
          <p:nvPr/>
        </p:nvSpPr>
        <p:spPr>
          <a:xfrm>
            <a:off x="9144000" y="-251"/>
            <a:ext cx="9144000" cy="10287000"/>
          </a:xfrm>
          <a:prstGeom prst="rect">
            <a:avLst/>
          </a:prstGeom>
          <a:solidFill>
            <a:schemeClr val="lt2"/>
          </a:solidFill>
          <a:ln>
            <a:noFill/>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74" name="Google Shape;74;p12"/>
          <p:cNvSpPr txBox="1">
            <a:spLocks noGrp="1"/>
          </p:cNvSpPr>
          <p:nvPr>
            <p:ph type="title"/>
          </p:nvPr>
        </p:nvSpPr>
        <p:spPr>
          <a:xfrm>
            <a:off x="531000" y="2466350"/>
            <a:ext cx="8090400" cy="2964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4200"/>
              <a:buNone/>
              <a:defRPr sz="6300"/>
            </a:lvl1pPr>
            <a:lvl2pPr lvl="1" algn="ctr">
              <a:spcBef>
                <a:spcPts val="0"/>
              </a:spcBef>
              <a:spcAft>
                <a:spcPts val="0"/>
              </a:spcAft>
              <a:buSzPts val="4200"/>
              <a:buNone/>
              <a:defRPr sz="6300"/>
            </a:lvl2pPr>
            <a:lvl3pPr lvl="2" algn="ctr">
              <a:spcBef>
                <a:spcPts val="0"/>
              </a:spcBef>
              <a:spcAft>
                <a:spcPts val="0"/>
              </a:spcAft>
              <a:buSzPts val="4200"/>
              <a:buNone/>
              <a:defRPr sz="6300"/>
            </a:lvl3pPr>
            <a:lvl4pPr lvl="3" algn="ctr">
              <a:spcBef>
                <a:spcPts val="0"/>
              </a:spcBef>
              <a:spcAft>
                <a:spcPts val="0"/>
              </a:spcAft>
              <a:buSzPts val="4200"/>
              <a:buNone/>
              <a:defRPr sz="6300"/>
            </a:lvl4pPr>
            <a:lvl5pPr lvl="4" algn="ctr">
              <a:spcBef>
                <a:spcPts val="0"/>
              </a:spcBef>
              <a:spcAft>
                <a:spcPts val="0"/>
              </a:spcAft>
              <a:buSzPts val="4200"/>
              <a:buNone/>
              <a:defRPr sz="6300"/>
            </a:lvl5pPr>
            <a:lvl6pPr lvl="5" algn="ctr">
              <a:spcBef>
                <a:spcPts val="0"/>
              </a:spcBef>
              <a:spcAft>
                <a:spcPts val="0"/>
              </a:spcAft>
              <a:buSzPts val="4200"/>
              <a:buNone/>
              <a:defRPr sz="6300"/>
            </a:lvl6pPr>
            <a:lvl7pPr lvl="6" algn="ctr">
              <a:spcBef>
                <a:spcPts val="0"/>
              </a:spcBef>
              <a:spcAft>
                <a:spcPts val="0"/>
              </a:spcAft>
              <a:buSzPts val="4200"/>
              <a:buNone/>
              <a:defRPr sz="6300"/>
            </a:lvl7pPr>
            <a:lvl8pPr lvl="7" algn="ctr">
              <a:spcBef>
                <a:spcPts val="0"/>
              </a:spcBef>
              <a:spcAft>
                <a:spcPts val="0"/>
              </a:spcAft>
              <a:buSzPts val="4200"/>
              <a:buNone/>
              <a:defRPr sz="6300"/>
            </a:lvl8pPr>
            <a:lvl9pPr lvl="8" algn="ctr">
              <a:spcBef>
                <a:spcPts val="0"/>
              </a:spcBef>
              <a:spcAft>
                <a:spcPts val="0"/>
              </a:spcAft>
              <a:buSzPts val="4200"/>
              <a:buNone/>
              <a:defRPr sz="6300"/>
            </a:lvl9pPr>
          </a:lstStyle>
          <a:p>
            <a:endParaRPr/>
          </a:p>
        </p:txBody>
      </p:sp>
      <p:sp>
        <p:nvSpPr>
          <p:cNvPr id="75" name="Google Shape;75;p12"/>
          <p:cNvSpPr txBox="1">
            <a:spLocks noGrp="1"/>
          </p:cNvSpPr>
          <p:nvPr>
            <p:ph type="subTitle" idx="1"/>
          </p:nvPr>
        </p:nvSpPr>
        <p:spPr>
          <a:xfrm>
            <a:off x="531000" y="5606150"/>
            <a:ext cx="8090400" cy="247005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100"/>
              <a:buNone/>
              <a:defRPr sz="3150"/>
            </a:lvl1pPr>
            <a:lvl2pPr lvl="1" algn="ctr">
              <a:lnSpc>
                <a:spcPct val="100000"/>
              </a:lnSpc>
              <a:spcBef>
                <a:spcPts val="0"/>
              </a:spcBef>
              <a:spcAft>
                <a:spcPts val="0"/>
              </a:spcAft>
              <a:buClr>
                <a:srgbClr val="000000"/>
              </a:buClr>
              <a:buSzPts val="2100"/>
              <a:buNone/>
              <a:defRPr sz="3150"/>
            </a:lvl2pPr>
            <a:lvl3pPr lvl="2" algn="ctr">
              <a:lnSpc>
                <a:spcPct val="100000"/>
              </a:lnSpc>
              <a:spcBef>
                <a:spcPts val="0"/>
              </a:spcBef>
              <a:spcAft>
                <a:spcPts val="0"/>
              </a:spcAft>
              <a:buClr>
                <a:srgbClr val="000000"/>
              </a:buClr>
              <a:buSzPts val="2100"/>
              <a:buNone/>
              <a:defRPr sz="3150"/>
            </a:lvl3pPr>
            <a:lvl4pPr lvl="3" algn="ctr">
              <a:lnSpc>
                <a:spcPct val="100000"/>
              </a:lnSpc>
              <a:spcBef>
                <a:spcPts val="0"/>
              </a:spcBef>
              <a:spcAft>
                <a:spcPts val="0"/>
              </a:spcAft>
              <a:buClr>
                <a:srgbClr val="000000"/>
              </a:buClr>
              <a:buSzPts val="2100"/>
              <a:buNone/>
              <a:defRPr sz="3150"/>
            </a:lvl4pPr>
            <a:lvl5pPr lvl="4" algn="ctr">
              <a:lnSpc>
                <a:spcPct val="100000"/>
              </a:lnSpc>
              <a:spcBef>
                <a:spcPts val="0"/>
              </a:spcBef>
              <a:spcAft>
                <a:spcPts val="0"/>
              </a:spcAft>
              <a:buClr>
                <a:srgbClr val="000000"/>
              </a:buClr>
              <a:buSzPts val="2100"/>
              <a:buNone/>
              <a:defRPr sz="3150"/>
            </a:lvl5pPr>
            <a:lvl6pPr lvl="5" algn="ctr">
              <a:lnSpc>
                <a:spcPct val="100000"/>
              </a:lnSpc>
              <a:spcBef>
                <a:spcPts val="0"/>
              </a:spcBef>
              <a:spcAft>
                <a:spcPts val="0"/>
              </a:spcAft>
              <a:buClr>
                <a:srgbClr val="000000"/>
              </a:buClr>
              <a:buSzPts val="2100"/>
              <a:buNone/>
              <a:defRPr sz="3150"/>
            </a:lvl6pPr>
            <a:lvl7pPr lvl="6" algn="ctr">
              <a:lnSpc>
                <a:spcPct val="100000"/>
              </a:lnSpc>
              <a:spcBef>
                <a:spcPts val="0"/>
              </a:spcBef>
              <a:spcAft>
                <a:spcPts val="0"/>
              </a:spcAft>
              <a:buClr>
                <a:srgbClr val="000000"/>
              </a:buClr>
              <a:buSzPts val="2100"/>
              <a:buNone/>
              <a:defRPr sz="3150"/>
            </a:lvl7pPr>
            <a:lvl8pPr lvl="7" algn="ctr">
              <a:lnSpc>
                <a:spcPct val="100000"/>
              </a:lnSpc>
              <a:spcBef>
                <a:spcPts val="0"/>
              </a:spcBef>
              <a:spcAft>
                <a:spcPts val="0"/>
              </a:spcAft>
              <a:buClr>
                <a:srgbClr val="000000"/>
              </a:buClr>
              <a:buSzPts val="2100"/>
              <a:buNone/>
              <a:defRPr sz="3150"/>
            </a:lvl8pPr>
            <a:lvl9pPr lvl="8" algn="ctr">
              <a:lnSpc>
                <a:spcPct val="100000"/>
              </a:lnSpc>
              <a:spcBef>
                <a:spcPts val="0"/>
              </a:spcBef>
              <a:spcAft>
                <a:spcPts val="0"/>
              </a:spcAft>
              <a:buClr>
                <a:srgbClr val="000000"/>
              </a:buClr>
              <a:buSzPts val="2100"/>
              <a:buNone/>
              <a:defRPr sz="3150"/>
            </a:lvl9pPr>
          </a:lstStyle>
          <a:p>
            <a:endParaRPr/>
          </a:p>
        </p:txBody>
      </p:sp>
      <p:sp>
        <p:nvSpPr>
          <p:cNvPr id="76" name="Google Shape;76;p12"/>
          <p:cNvSpPr txBox="1">
            <a:spLocks noGrp="1"/>
          </p:cNvSpPr>
          <p:nvPr>
            <p:ph type="body" idx="2"/>
          </p:nvPr>
        </p:nvSpPr>
        <p:spPr>
          <a:xfrm>
            <a:off x="9879000" y="1448150"/>
            <a:ext cx="7674000" cy="7390350"/>
          </a:xfrm>
          <a:prstGeom prst="rect">
            <a:avLst/>
          </a:prstGeom>
          <a:noFill/>
          <a:ln>
            <a:noFill/>
          </a:ln>
        </p:spPr>
        <p:txBody>
          <a:bodyPr spcFirstLastPara="1" wrap="square" lIns="91425" tIns="91425" rIns="91425" bIns="91425" anchor="ctr" anchorCtr="0">
            <a:noAutofit/>
          </a:bodyPr>
          <a:lstStyle>
            <a:lvl1pPr marL="685800" lvl="0" indent="-552450" algn="l">
              <a:lnSpc>
                <a:spcPct val="100000"/>
              </a:lnSpc>
              <a:spcBef>
                <a:spcPts val="0"/>
              </a:spcBef>
              <a:spcAft>
                <a:spcPts val="0"/>
              </a:spcAft>
              <a:buClr>
                <a:srgbClr val="000000"/>
              </a:buClr>
              <a:buSzPts val="2200"/>
              <a:buChar char="●"/>
              <a:defRPr/>
            </a:lvl1pPr>
            <a:lvl2pPr marL="1371600" lvl="1" indent="-514350" algn="l">
              <a:lnSpc>
                <a:spcPct val="100000"/>
              </a:lnSpc>
              <a:spcBef>
                <a:spcPts val="900"/>
              </a:spcBef>
              <a:spcAft>
                <a:spcPts val="0"/>
              </a:spcAft>
              <a:buClr>
                <a:srgbClr val="000000"/>
              </a:buClr>
              <a:buSzPts val="1800"/>
              <a:buChar char="○"/>
              <a:defRPr/>
            </a:lvl2pPr>
            <a:lvl3pPr marL="2057400" lvl="2" indent="-514350" algn="l">
              <a:lnSpc>
                <a:spcPct val="100000"/>
              </a:lnSpc>
              <a:spcBef>
                <a:spcPts val="900"/>
              </a:spcBef>
              <a:spcAft>
                <a:spcPts val="0"/>
              </a:spcAft>
              <a:buClr>
                <a:srgbClr val="000000"/>
              </a:buClr>
              <a:buSzPts val="1800"/>
              <a:buChar char="■"/>
              <a:defRPr/>
            </a:lvl3pPr>
            <a:lvl4pPr marL="2743200" lvl="3" indent="-514350" algn="l">
              <a:lnSpc>
                <a:spcPct val="100000"/>
              </a:lnSpc>
              <a:spcBef>
                <a:spcPts val="900"/>
              </a:spcBef>
              <a:spcAft>
                <a:spcPts val="0"/>
              </a:spcAft>
              <a:buClr>
                <a:srgbClr val="000000"/>
              </a:buClr>
              <a:buSzPts val="1800"/>
              <a:buChar char="●"/>
              <a:defRPr/>
            </a:lvl4pPr>
            <a:lvl5pPr marL="3429000" lvl="4" indent="-514350" algn="l">
              <a:lnSpc>
                <a:spcPct val="100000"/>
              </a:lnSpc>
              <a:spcBef>
                <a:spcPts val="900"/>
              </a:spcBef>
              <a:spcAft>
                <a:spcPts val="0"/>
              </a:spcAft>
              <a:buClr>
                <a:srgbClr val="000000"/>
              </a:buClr>
              <a:buSzPts val="1800"/>
              <a:buChar char="○"/>
              <a:defRPr/>
            </a:lvl5pPr>
            <a:lvl6pPr marL="4114800" lvl="5" indent="-514350" algn="l">
              <a:lnSpc>
                <a:spcPct val="100000"/>
              </a:lnSpc>
              <a:spcBef>
                <a:spcPts val="900"/>
              </a:spcBef>
              <a:spcAft>
                <a:spcPts val="0"/>
              </a:spcAft>
              <a:buClr>
                <a:srgbClr val="000000"/>
              </a:buClr>
              <a:buSzPts val="1800"/>
              <a:buChar char="■"/>
              <a:defRPr/>
            </a:lvl6pPr>
            <a:lvl7pPr marL="4800600" lvl="6" indent="-514350" algn="l">
              <a:lnSpc>
                <a:spcPct val="100000"/>
              </a:lnSpc>
              <a:spcBef>
                <a:spcPts val="900"/>
              </a:spcBef>
              <a:spcAft>
                <a:spcPts val="0"/>
              </a:spcAft>
              <a:buClr>
                <a:srgbClr val="000000"/>
              </a:buClr>
              <a:buSzPts val="1800"/>
              <a:buChar char="●"/>
              <a:defRPr/>
            </a:lvl7pPr>
            <a:lvl8pPr marL="5486400" lvl="7" indent="-514350" algn="l">
              <a:lnSpc>
                <a:spcPct val="100000"/>
              </a:lnSpc>
              <a:spcBef>
                <a:spcPts val="900"/>
              </a:spcBef>
              <a:spcAft>
                <a:spcPts val="0"/>
              </a:spcAft>
              <a:buClr>
                <a:srgbClr val="000000"/>
              </a:buClr>
              <a:buSzPts val="1800"/>
              <a:buChar char="○"/>
              <a:defRPr/>
            </a:lvl8pPr>
            <a:lvl9pPr marL="6172200" lvl="8" indent="-514350" algn="l">
              <a:lnSpc>
                <a:spcPct val="100000"/>
              </a:lnSpc>
              <a:spcBef>
                <a:spcPts val="900"/>
              </a:spcBef>
              <a:spcAft>
                <a:spcPts val="900"/>
              </a:spcAft>
              <a:buClr>
                <a:srgbClr val="000000"/>
              </a:buClr>
              <a:buSzPts val="1800"/>
              <a:buChar char="■"/>
              <a:defRPr/>
            </a:lvl9pPr>
          </a:lstStyle>
          <a:p>
            <a:endParaRPr/>
          </a:p>
        </p:txBody>
      </p:sp>
      <p:sp>
        <p:nvSpPr>
          <p:cNvPr id="77" name="Google Shape;77;p12"/>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78" name="Google Shape;78;p12"/>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79" name="Google Shape;79;p12"/>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80" name="Google Shape;80;p12"/>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81" name="Google Shape;81;p12"/>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82" name="Google Shape;82;p12"/>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3306738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3"/>
        <p:cNvGrpSpPr/>
        <p:nvPr/>
      </p:nvGrpSpPr>
      <p:grpSpPr>
        <a:xfrm>
          <a:off x="0" y="0"/>
          <a:ext cx="0" cy="0"/>
          <a:chOff x="0" y="0"/>
          <a:chExt cx="0" cy="0"/>
        </a:xfrm>
      </p:grpSpPr>
      <p:sp>
        <p:nvSpPr>
          <p:cNvPr id="84" name="Google Shape;84;p13"/>
          <p:cNvSpPr txBox="1">
            <a:spLocks noGrp="1"/>
          </p:cNvSpPr>
          <p:nvPr>
            <p:ph type="body" idx="1"/>
          </p:nvPr>
        </p:nvSpPr>
        <p:spPr>
          <a:xfrm>
            <a:off x="623400" y="8461151"/>
            <a:ext cx="11997600" cy="1210050"/>
          </a:xfrm>
          <a:prstGeom prst="rect">
            <a:avLst/>
          </a:prstGeom>
          <a:noFill/>
          <a:ln>
            <a:noFill/>
          </a:ln>
        </p:spPr>
        <p:txBody>
          <a:bodyPr spcFirstLastPara="1" wrap="square" lIns="91425" tIns="91425" rIns="91425" bIns="91425" anchor="ctr" anchorCtr="0">
            <a:noAutofit/>
          </a:bodyPr>
          <a:lstStyle>
            <a:lvl1pPr marL="685800" lvl="0" indent="-342900" algn="l">
              <a:lnSpc>
                <a:spcPct val="100000"/>
              </a:lnSpc>
              <a:spcBef>
                <a:spcPts val="0"/>
              </a:spcBef>
              <a:spcAft>
                <a:spcPts val="0"/>
              </a:spcAft>
              <a:buClr>
                <a:srgbClr val="000000"/>
              </a:buClr>
              <a:buSzPts val="2200"/>
              <a:buNone/>
              <a:defRPr/>
            </a:lvl1pPr>
            <a:lvl2pPr marL="1371600" lvl="1" indent="-514350" algn="l">
              <a:lnSpc>
                <a:spcPct val="100000"/>
              </a:lnSpc>
              <a:spcBef>
                <a:spcPts val="900"/>
              </a:spcBef>
              <a:spcAft>
                <a:spcPts val="0"/>
              </a:spcAft>
              <a:buClr>
                <a:srgbClr val="000000"/>
              </a:buClr>
              <a:buSzPts val="1800"/>
              <a:buChar char="○"/>
              <a:defRPr/>
            </a:lvl2pPr>
            <a:lvl3pPr marL="2057400" lvl="2" indent="-514350" algn="l">
              <a:lnSpc>
                <a:spcPct val="100000"/>
              </a:lnSpc>
              <a:spcBef>
                <a:spcPts val="900"/>
              </a:spcBef>
              <a:spcAft>
                <a:spcPts val="0"/>
              </a:spcAft>
              <a:buClr>
                <a:srgbClr val="000000"/>
              </a:buClr>
              <a:buSzPts val="1800"/>
              <a:buChar char="■"/>
              <a:defRPr/>
            </a:lvl3pPr>
            <a:lvl4pPr marL="2743200" lvl="3" indent="-514350" algn="l">
              <a:lnSpc>
                <a:spcPct val="100000"/>
              </a:lnSpc>
              <a:spcBef>
                <a:spcPts val="900"/>
              </a:spcBef>
              <a:spcAft>
                <a:spcPts val="0"/>
              </a:spcAft>
              <a:buClr>
                <a:srgbClr val="000000"/>
              </a:buClr>
              <a:buSzPts val="1800"/>
              <a:buChar char="●"/>
              <a:defRPr/>
            </a:lvl4pPr>
            <a:lvl5pPr marL="3429000" lvl="4" indent="-514350" algn="l">
              <a:lnSpc>
                <a:spcPct val="100000"/>
              </a:lnSpc>
              <a:spcBef>
                <a:spcPts val="900"/>
              </a:spcBef>
              <a:spcAft>
                <a:spcPts val="0"/>
              </a:spcAft>
              <a:buClr>
                <a:srgbClr val="000000"/>
              </a:buClr>
              <a:buSzPts val="1800"/>
              <a:buChar char="○"/>
              <a:defRPr/>
            </a:lvl5pPr>
            <a:lvl6pPr marL="4114800" lvl="5" indent="-514350" algn="l">
              <a:lnSpc>
                <a:spcPct val="100000"/>
              </a:lnSpc>
              <a:spcBef>
                <a:spcPts val="900"/>
              </a:spcBef>
              <a:spcAft>
                <a:spcPts val="0"/>
              </a:spcAft>
              <a:buClr>
                <a:srgbClr val="000000"/>
              </a:buClr>
              <a:buSzPts val="1800"/>
              <a:buChar char="■"/>
              <a:defRPr/>
            </a:lvl6pPr>
            <a:lvl7pPr marL="4800600" lvl="6" indent="-514350" algn="l">
              <a:lnSpc>
                <a:spcPct val="100000"/>
              </a:lnSpc>
              <a:spcBef>
                <a:spcPts val="900"/>
              </a:spcBef>
              <a:spcAft>
                <a:spcPts val="0"/>
              </a:spcAft>
              <a:buClr>
                <a:srgbClr val="000000"/>
              </a:buClr>
              <a:buSzPts val="1800"/>
              <a:buChar char="●"/>
              <a:defRPr/>
            </a:lvl7pPr>
            <a:lvl8pPr marL="5486400" lvl="7" indent="-514350" algn="l">
              <a:lnSpc>
                <a:spcPct val="100000"/>
              </a:lnSpc>
              <a:spcBef>
                <a:spcPts val="900"/>
              </a:spcBef>
              <a:spcAft>
                <a:spcPts val="0"/>
              </a:spcAft>
              <a:buClr>
                <a:srgbClr val="000000"/>
              </a:buClr>
              <a:buSzPts val="1800"/>
              <a:buChar char="○"/>
              <a:defRPr/>
            </a:lvl8pPr>
            <a:lvl9pPr marL="6172200" lvl="8" indent="-514350" algn="l">
              <a:lnSpc>
                <a:spcPct val="100000"/>
              </a:lnSpc>
              <a:spcBef>
                <a:spcPts val="900"/>
              </a:spcBef>
              <a:spcAft>
                <a:spcPts val="900"/>
              </a:spcAft>
              <a:buClr>
                <a:srgbClr val="000000"/>
              </a:buClr>
              <a:buSzPts val="1800"/>
              <a:buChar char="■"/>
              <a:defRPr/>
            </a:lvl9pPr>
          </a:lstStyle>
          <a:p>
            <a:endParaRPr/>
          </a:p>
        </p:txBody>
      </p:sp>
      <p:sp>
        <p:nvSpPr>
          <p:cNvPr id="85" name="Google Shape;85;p13"/>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
        <p:nvSpPr>
          <p:cNvPr id="86" name="Google Shape;86;p13"/>
          <p:cNvSpPr/>
          <p:nvPr/>
        </p:nvSpPr>
        <p:spPr>
          <a:xfrm>
            <a:off x="-22050" y="9521663"/>
            <a:ext cx="18310200" cy="7654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87" name="Google Shape;87;p13"/>
          <p:cNvSpPr txBox="1"/>
          <p:nvPr/>
        </p:nvSpPr>
        <p:spPr>
          <a:xfrm>
            <a:off x="6686400" y="9646710"/>
            <a:ext cx="4915200" cy="43470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Excellence and Service</a:t>
            </a:r>
            <a:endParaRPr sz="2100" b="0" i="0" u="none" strike="noStrike" cap="none">
              <a:solidFill>
                <a:srgbClr val="FFFFFF"/>
              </a:solidFill>
              <a:latin typeface="Georgia"/>
              <a:ea typeface="Georgia"/>
              <a:cs typeface="Georgia"/>
              <a:sym typeface="Georgia"/>
            </a:endParaRPr>
          </a:p>
        </p:txBody>
      </p:sp>
      <p:sp>
        <p:nvSpPr>
          <p:cNvPr id="88" name="Google Shape;88;p13"/>
          <p:cNvSpPr/>
          <p:nvPr/>
        </p:nvSpPr>
        <p:spPr>
          <a:xfrm rot="10800000">
            <a:off x="13891600" y="413"/>
            <a:ext cx="4414200" cy="92205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89" name="Google Shape;89;p13"/>
          <p:cNvSpPr/>
          <p:nvPr/>
        </p:nvSpPr>
        <p:spPr>
          <a:xfrm rot="10800000">
            <a:off x="-4400" y="-38"/>
            <a:ext cx="18310200" cy="5472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137138" tIns="137138" rIns="137138" bIns="137138"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2100" b="0" i="0" u="none" strike="noStrike" cap="none">
              <a:solidFill>
                <a:srgbClr val="000000"/>
              </a:solidFill>
              <a:latin typeface="Arial"/>
              <a:ea typeface="Arial"/>
              <a:cs typeface="Arial"/>
              <a:sym typeface="Arial"/>
            </a:endParaRPr>
          </a:p>
        </p:txBody>
      </p:sp>
      <p:sp>
        <p:nvSpPr>
          <p:cNvPr id="90" name="Google Shape;90;p13"/>
          <p:cNvSpPr txBox="1"/>
          <p:nvPr/>
        </p:nvSpPr>
        <p:spPr>
          <a:xfrm>
            <a:off x="13891600" y="372141"/>
            <a:ext cx="4414200" cy="346950"/>
          </a:xfrm>
          <a:prstGeom prst="rect">
            <a:avLst/>
          </a:prstGeom>
          <a:noFill/>
          <a:ln>
            <a:noFill/>
          </a:ln>
        </p:spPr>
        <p:txBody>
          <a:bodyPr spcFirstLastPara="1" wrap="square" lIns="137138" tIns="137138" rIns="137138" bIns="137138"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2100" b="0" i="0" u="none" strike="noStrike" cap="none">
                <a:solidFill>
                  <a:srgbClr val="FFFFFF"/>
                </a:solidFill>
                <a:latin typeface="Georgia"/>
                <a:ea typeface="Georgia"/>
                <a:cs typeface="Georgia"/>
                <a:sym typeface="Georgia"/>
              </a:rPr>
              <a:t>CHRIST</a:t>
            </a:r>
            <a:br>
              <a:rPr lang="en-GB" sz="2100" b="0" i="0" u="none" strike="noStrike" cap="none">
                <a:solidFill>
                  <a:srgbClr val="FFFFFF"/>
                </a:solidFill>
                <a:latin typeface="Georgia"/>
                <a:ea typeface="Georgia"/>
                <a:cs typeface="Georgia"/>
                <a:sym typeface="Georgia"/>
              </a:rPr>
            </a:br>
            <a:r>
              <a:rPr lang="en-GB" sz="1800" b="0" i="0" u="none" strike="noStrike" cap="none">
                <a:solidFill>
                  <a:srgbClr val="FFFFFF"/>
                </a:solidFill>
                <a:latin typeface="Georgia"/>
                <a:ea typeface="Georgia"/>
                <a:cs typeface="Georgia"/>
                <a:sym typeface="Georgia"/>
              </a:rPr>
              <a:t>Deemed to be University</a:t>
            </a:r>
            <a:endParaRPr sz="1800" b="0" i="0" u="none" strike="noStrike" cap="none">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5279481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Shape 5"/>
        <p:cNvGrpSpPr/>
        <p:nvPr/>
      </p:nvGrpSpPr>
      <p:grpSpPr>
        <a:xfrm>
          <a:off x="0" y="0"/>
          <a:ext cx="0" cy="0"/>
          <a:chOff x="0" y="0"/>
          <a:chExt cx="0" cy="0"/>
        </a:xfrm>
      </p:grpSpPr>
      <p:sp>
        <p:nvSpPr>
          <p:cNvPr id="6" name="Google Shape;6;p4"/>
          <p:cNvSpPr txBox="1">
            <a:spLocks noGrp="1"/>
          </p:cNvSpPr>
          <p:nvPr>
            <p:ph type="title"/>
          </p:nvPr>
        </p:nvSpPr>
        <p:spPr>
          <a:xfrm>
            <a:off x="623400" y="890051"/>
            <a:ext cx="17041200" cy="114525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1pPr>
            <a:lvl2pPr lvl="1">
              <a:spcBef>
                <a:spcPts val="0"/>
              </a:spcBef>
              <a:spcAft>
                <a:spcPts val="0"/>
              </a:spcAft>
              <a:buSzPts val="2800"/>
              <a:buFont typeface="Archivo Narrow"/>
              <a:buNone/>
              <a:defRPr sz="2800" b="1">
                <a:latin typeface="Archivo Narrow"/>
                <a:ea typeface="Archivo Narrow"/>
                <a:cs typeface="Archivo Narrow"/>
                <a:sym typeface="Archivo Narrow"/>
              </a:defRPr>
            </a:lvl2pPr>
            <a:lvl3pPr lvl="2">
              <a:spcBef>
                <a:spcPts val="0"/>
              </a:spcBef>
              <a:spcAft>
                <a:spcPts val="0"/>
              </a:spcAft>
              <a:buSzPts val="2800"/>
              <a:buFont typeface="Archivo Narrow"/>
              <a:buNone/>
              <a:defRPr sz="2800" b="1">
                <a:latin typeface="Archivo Narrow"/>
                <a:ea typeface="Archivo Narrow"/>
                <a:cs typeface="Archivo Narrow"/>
                <a:sym typeface="Archivo Narrow"/>
              </a:defRPr>
            </a:lvl3pPr>
            <a:lvl4pPr lvl="3">
              <a:spcBef>
                <a:spcPts val="0"/>
              </a:spcBef>
              <a:spcAft>
                <a:spcPts val="0"/>
              </a:spcAft>
              <a:buSzPts val="2800"/>
              <a:buFont typeface="Archivo Narrow"/>
              <a:buNone/>
              <a:defRPr sz="2800" b="1">
                <a:latin typeface="Archivo Narrow"/>
                <a:ea typeface="Archivo Narrow"/>
                <a:cs typeface="Archivo Narrow"/>
                <a:sym typeface="Archivo Narrow"/>
              </a:defRPr>
            </a:lvl4pPr>
            <a:lvl5pPr lvl="4">
              <a:spcBef>
                <a:spcPts val="0"/>
              </a:spcBef>
              <a:spcAft>
                <a:spcPts val="0"/>
              </a:spcAft>
              <a:buSzPts val="2800"/>
              <a:buFont typeface="Archivo Narrow"/>
              <a:buNone/>
              <a:defRPr sz="2800" b="1">
                <a:latin typeface="Archivo Narrow"/>
                <a:ea typeface="Archivo Narrow"/>
                <a:cs typeface="Archivo Narrow"/>
                <a:sym typeface="Archivo Narrow"/>
              </a:defRPr>
            </a:lvl5pPr>
            <a:lvl6pPr lvl="5">
              <a:spcBef>
                <a:spcPts val="0"/>
              </a:spcBef>
              <a:spcAft>
                <a:spcPts val="0"/>
              </a:spcAft>
              <a:buSzPts val="2800"/>
              <a:buFont typeface="Archivo Narrow"/>
              <a:buNone/>
              <a:defRPr sz="2800" b="1">
                <a:latin typeface="Archivo Narrow"/>
                <a:ea typeface="Archivo Narrow"/>
                <a:cs typeface="Archivo Narrow"/>
                <a:sym typeface="Archivo Narrow"/>
              </a:defRPr>
            </a:lvl6pPr>
            <a:lvl7pPr lvl="6">
              <a:spcBef>
                <a:spcPts val="0"/>
              </a:spcBef>
              <a:spcAft>
                <a:spcPts val="0"/>
              </a:spcAft>
              <a:buSzPts val="2800"/>
              <a:buFont typeface="Archivo Narrow"/>
              <a:buNone/>
              <a:defRPr sz="2800" b="1">
                <a:latin typeface="Archivo Narrow"/>
                <a:ea typeface="Archivo Narrow"/>
                <a:cs typeface="Archivo Narrow"/>
                <a:sym typeface="Archivo Narrow"/>
              </a:defRPr>
            </a:lvl7pPr>
            <a:lvl8pPr lvl="7">
              <a:spcBef>
                <a:spcPts val="0"/>
              </a:spcBef>
              <a:spcAft>
                <a:spcPts val="0"/>
              </a:spcAft>
              <a:buSzPts val="2800"/>
              <a:buFont typeface="Archivo Narrow"/>
              <a:buNone/>
              <a:defRPr sz="2800" b="1">
                <a:latin typeface="Archivo Narrow"/>
                <a:ea typeface="Archivo Narrow"/>
                <a:cs typeface="Archivo Narrow"/>
                <a:sym typeface="Archivo Narrow"/>
              </a:defRPr>
            </a:lvl8pPr>
            <a:lvl9pPr lvl="8">
              <a:spcBef>
                <a:spcPts val="0"/>
              </a:spcBef>
              <a:spcAft>
                <a:spcPts val="0"/>
              </a:spcAft>
              <a:buSzPts val="2800"/>
              <a:buFont typeface="Archivo Narrow"/>
              <a:buNone/>
              <a:defRPr sz="2800" b="1">
                <a:latin typeface="Archivo Narrow"/>
                <a:ea typeface="Archivo Narrow"/>
                <a:cs typeface="Archivo Narrow"/>
                <a:sym typeface="Archivo Narrow"/>
              </a:defRPr>
            </a:lvl9pPr>
          </a:lstStyle>
          <a:p>
            <a:endParaRPr/>
          </a:p>
        </p:txBody>
      </p:sp>
      <p:sp>
        <p:nvSpPr>
          <p:cNvPr id="7" name="Google Shape;7;p4"/>
          <p:cNvSpPr txBox="1">
            <a:spLocks noGrp="1"/>
          </p:cNvSpPr>
          <p:nvPr>
            <p:ph type="body" idx="1"/>
          </p:nvPr>
        </p:nvSpPr>
        <p:spPr>
          <a:xfrm>
            <a:off x="623400" y="2304950"/>
            <a:ext cx="17041200" cy="6832800"/>
          </a:xfrm>
          <a:prstGeom prst="rect">
            <a:avLst/>
          </a:prstGeom>
          <a:noFill/>
          <a:ln>
            <a:noFill/>
          </a:ln>
        </p:spPr>
        <p:txBody>
          <a:bodyPr spcFirstLastPara="1" wrap="square" lIns="91425" tIns="91425" rIns="91425" bIns="91425" anchor="t" anchorCtr="0">
            <a:noAutofit/>
          </a:bodyPr>
          <a:lstStyle>
            <a:lvl1pPr marL="457200" marR="0" lvl="0" indent="-368300" algn="l" rtl="0">
              <a:lnSpc>
                <a:spcPct val="100000"/>
              </a:lnSpc>
              <a:spcBef>
                <a:spcPts val="0"/>
              </a:spcBef>
              <a:spcAft>
                <a:spcPts val="0"/>
              </a:spcAft>
              <a:buClr>
                <a:srgbClr val="000000"/>
              </a:buClr>
              <a:buSzPts val="2200"/>
              <a:buFont typeface="Archivo Narrow"/>
              <a:buChar char="●"/>
              <a:defRPr sz="2200" b="0" i="0" u="none" strike="noStrike" cap="none">
                <a:solidFill>
                  <a:srgbClr val="000000"/>
                </a:solidFill>
                <a:latin typeface="Archivo Narrow"/>
                <a:ea typeface="Archivo Narrow"/>
                <a:cs typeface="Archivo Narrow"/>
                <a:sym typeface="Archivo Narrow"/>
              </a:defRPr>
            </a:lvl1pPr>
            <a:lvl2pPr marL="914400" marR="0" lvl="1"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2pPr>
            <a:lvl3pPr marL="1371600" marR="0" lvl="2"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3pPr>
            <a:lvl4pPr marL="1828800" marR="0" lvl="3"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4pPr>
            <a:lvl5pPr marL="2286000" marR="0" lvl="4"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5pPr>
            <a:lvl6pPr marL="2743200" marR="0" lvl="5"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6pPr>
            <a:lvl7pPr marL="3200400" marR="0" lvl="6"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7pPr>
            <a:lvl8pPr marL="3657600" marR="0" lvl="7"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8pPr>
            <a:lvl9pPr marL="4114800" marR="0" lvl="8" indent="-342900" algn="l" rtl="0">
              <a:lnSpc>
                <a:spcPct val="100000"/>
              </a:lnSpc>
              <a:spcBef>
                <a:spcPts val="600"/>
              </a:spcBef>
              <a:spcAft>
                <a:spcPts val="60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9pPr>
          </a:lstStyle>
          <a:p>
            <a:endParaRPr/>
          </a:p>
        </p:txBody>
      </p:sp>
      <p:sp>
        <p:nvSpPr>
          <p:cNvPr id="8" name="Google Shape;8;p4"/>
          <p:cNvSpPr txBox="1">
            <a:spLocks noGrp="1"/>
          </p:cNvSpPr>
          <p:nvPr>
            <p:ph type="sldNum" idx="12"/>
          </p:nvPr>
        </p:nvSpPr>
        <p:spPr>
          <a:xfrm>
            <a:off x="16944916" y="9326433"/>
            <a:ext cx="1097400" cy="78705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chemeClr val="dk2"/>
              </a:buClr>
              <a:buSzPts val="1000"/>
              <a:buFont typeface="Arial"/>
              <a:buNone/>
              <a:defRPr sz="1500" b="0" i="0" u="none" strike="noStrike" cap="none">
                <a:solidFill>
                  <a:schemeClr val="dk2"/>
                </a:solidFill>
                <a:latin typeface="Arial"/>
                <a:ea typeface="Arial"/>
                <a:cs typeface="Arial"/>
                <a:sym typeface="Aria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3296473930"/>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1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svg"/><Relationship Id="rId9" Type="http://schemas.openxmlformats.org/officeDocument/2006/relationships/image" Target="../media/image8.sv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7"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svg"/><Relationship Id="rId9" Type="http://schemas.openxmlformats.org/officeDocument/2006/relationships/image" Target="../media/image8.sv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6.png"/><Relationship Id="rId9" Type="http://schemas.openxmlformats.org/officeDocument/2006/relationships/image" Target="../media/image8.svg"/></Relationships>
</file>

<file path=ppt/slides/_rels/slide5.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svg"/><Relationship Id="rId9" Type="http://schemas.openxmlformats.org/officeDocument/2006/relationships/image" Target="../media/image8.sv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6.png"/><Relationship Id="rId7" Type="http://schemas.openxmlformats.org/officeDocument/2006/relationships/image" Target="../media/image3.sv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4" name="Freeform 2">
            <a:extLst>
              <a:ext uri="{FF2B5EF4-FFF2-40B4-BE49-F238E27FC236}">
                <a16:creationId xmlns:a16="http://schemas.microsoft.com/office/drawing/2014/main" id="{5528DF12-5527-F2CD-7891-9B0EB22E6B23}"/>
              </a:ext>
            </a:extLst>
          </p:cNvPr>
          <p:cNvSpPr/>
          <p:nvPr/>
        </p:nvSpPr>
        <p:spPr>
          <a:xfrm rot="2984660">
            <a:off x="15459392" y="358695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4">
            <a:extLst>
              <a:ext uri="{FF2B5EF4-FFF2-40B4-BE49-F238E27FC236}">
                <a16:creationId xmlns:a16="http://schemas.microsoft.com/office/drawing/2014/main" id="{C610C7BB-656E-F08F-1339-0540B8ECD029}"/>
              </a:ext>
            </a:extLst>
          </p:cNvPr>
          <p:cNvSpPr/>
          <p:nvPr/>
        </p:nvSpPr>
        <p:spPr>
          <a:xfrm rot="20335352">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Freeform 7">
            <a:extLst>
              <a:ext uri="{FF2B5EF4-FFF2-40B4-BE49-F238E27FC236}">
                <a16:creationId xmlns:a16="http://schemas.microsoft.com/office/drawing/2014/main" id="{27D7F226-A858-6F58-AE90-E2B5567A1E90}"/>
              </a:ext>
            </a:extLst>
          </p:cNvPr>
          <p:cNvSpPr/>
          <p:nvPr/>
        </p:nvSpPr>
        <p:spPr>
          <a:xfrm rot="6495018">
            <a:off x="-2823786" y="5834361"/>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Freeform 6">
            <a:extLst>
              <a:ext uri="{FF2B5EF4-FFF2-40B4-BE49-F238E27FC236}">
                <a16:creationId xmlns:a16="http://schemas.microsoft.com/office/drawing/2014/main" id="{18CF349B-5DD3-DD1E-D5F4-0DC09AC18761}"/>
              </a:ext>
            </a:extLst>
          </p:cNvPr>
          <p:cNvSpPr/>
          <p:nvPr/>
        </p:nvSpPr>
        <p:spPr>
          <a:xfrm>
            <a:off x="14584680" y="-244978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0" name="TextBox 8">
            <a:extLst>
              <a:ext uri="{FF2B5EF4-FFF2-40B4-BE49-F238E27FC236}">
                <a16:creationId xmlns:a16="http://schemas.microsoft.com/office/drawing/2014/main" id="{83F53166-968C-EA30-8566-4D626230BB68}"/>
              </a:ext>
            </a:extLst>
          </p:cNvPr>
          <p:cNvSpPr txBox="1"/>
          <p:nvPr/>
        </p:nvSpPr>
        <p:spPr>
          <a:xfrm>
            <a:off x="3417017" y="3902361"/>
            <a:ext cx="10924406" cy="1894749"/>
          </a:xfrm>
          <a:prstGeom prst="rect">
            <a:avLst/>
          </a:prstGeom>
        </p:spPr>
        <p:txBody>
          <a:bodyPr wrap="square" lIns="0" tIns="0" rIns="0" bIns="0" rtlCol="0" anchor="t">
            <a:spAutoFit/>
          </a:bodyPr>
          <a:lstStyle/>
          <a:p>
            <a:pPr algn="ctr">
              <a:lnSpc>
                <a:spcPts val="17250"/>
              </a:lnSpc>
            </a:pPr>
            <a:r>
              <a:rPr lang="en-US" sz="6000" dirty="0">
                <a:solidFill>
                  <a:srgbClr val="273384"/>
                </a:solidFill>
                <a:latin typeface="Eczar Bold"/>
              </a:rPr>
              <a:t>Advanced Machine Learning </a:t>
            </a:r>
          </a:p>
        </p:txBody>
      </p:sp>
      <p:sp>
        <p:nvSpPr>
          <p:cNvPr id="11" name="TextBox 9">
            <a:extLst>
              <a:ext uri="{FF2B5EF4-FFF2-40B4-BE49-F238E27FC236}">
                <a16:creationId xmlns:a16="http://schemas.microsoft.com/office/drawing/2014/main" id="{D804539E-6BA2-DA2B-7D4B-36D930C8D9DF}"/>
              </a:ext>
            </a:extLst>
          </p:cNvPr>
          <p:cNvSpPr txBox="1"/>
          <p:nvPr/>
        </p:nvSpPr>
        <p:spPr>
          <a:xfrm>
            <a:off x="5002766" y="5779816"/>
            <a:ext cx="7624474" cy="1872307"/>
          </a:xfrm>
          <a:prstGeom prst="rect">
            <a:avLst/>
          </a:prstGeom>
        </p:spPr>
        <p:txBody>
          <a:bodyPr wrap="square" lIns="0" tIns="0" rIns="0" bIns="0" rtlCol="0" anchor="t">
            <a:spAutoFit/>
          </a:bodyPr>
          <a:lstStyle/>
          <a:p>
            <a:pPr algn="ctr">
              <a:lnSpc>
                <a:spcPts val="7334"/>
              </a:lnSpc>
            </a:pPr>
            <a:r>
              <a:rPr lang="en-US" sz="4500" dirty="0">
                <a:solidFill>
                  <a:srgbClr val="273384"/>
                </a:solidFill>
                <a:latin typeface="Eczar Semi-Bold"/>
              </a:rPr>
              <a:t>Human Activity Recognition Using Smartphones</a:t>
            </a:r>
          </a:p>
        </p:txBody>
      </p:sp>
      <p:sp>
        <p:nvSpPr>
          <p:cNvPr id="12" name="Freeform 10">
            <a:extLst>
              <a:ext uri="{FF2B5EF4-FFF2-40B4-BE49-F238E27FC236}">
                <a16:creationId xmlns:a16="http://schemas.microsoft.com/office/drawing/2014/main" id="{6E6829E4-FD4C-071F-7513-314C761FAC8D}"/>
              </a:ext>
            </a:extLst>
          </p:cNvPr>
          <p:cNvSpPr/>
          <p:nvPr/>
        </p:nvSpPr>
        <p:spPr>
          <a:xfrm rot="189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3" name="Freeform 11">
            <a:extLst>
              <a:ext uri="{FF2B5EF4-FFF2-40B4-BE49-F238E27FC236}">
                <a16:creationId xmlns:a16="http://schemas.microsoft.com/office/drawing/2014/main" id="{F5865453-5307-1E54-3FB1-EF26DAED8303}"/>
              </a:ext>
            </a:extLst>
          </p:cNvPr>
          <p:cNvSpPr/>
          <p:nvPr/>
        </p:nvSpPr>
        <p:spPr>
          <a:xfrm rot="18157672">
            <a:off x="12895204" y="5698021"/>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grpSp>
        <p:nvGrpSpPr>
          <p:cNvPr id="14" name="Group 12">
            <a:extLst>
              <a:ext uri="{FF2B5EF4-FFF2-40B4-BE49-F238E27FC236}">
                <a16:creationId xmlns:a16="http://schemas.microsoft.com/office/drawing/2014/main" id="{B212B35A-5DDE-5ED8-4C08-57B7F274BFD6}"/>
              </a:ext>
            </a:extLst>
          </p:cNvPr>
          <p:cNvGrpSpPr/>
          <p:nvPr/>
        </p:nvGrpSpPr>
        <p:grpSpPr>
          <a:xfrm>
            <a:off x="6063832" y="2141888"/>
            <a:ext cx="5739296" cy="2460855"/>
            <a:chOff x="-360388" y="0"/>
            <a:chExt cx="7652394" cy="3281142"/>
          </a:xfrm>
        </p:grpSpPr>
        <p:sp>
          <p:nvSpPr>
            <p:cNvPr id="15" name="Freeform 13">
              <a:extLst>
                <a:ext uri="{FF2B5EF4-FFF2-40B4-BE49-F238E27FC236}">
                  <a16:creationId xmlns:a16="http://schemas.microsoft.com/office/drawing/2014/main" id="{6B6EDD46-92DA-D31C-02B7-4D330CA7F846}"/>
                </a:ext>
              </a:extLst>
            </p:cNvPr>
            <p:cNvSpPr/>
            <p:nvPr/>
          </p:nvSpPr>
          <p:spPr>
            <a:xfrm>
              <a:off x="2025482" y="0"/>
              <a:ext cx="2777604" cy="2743107"/>
            </a:xfrm>
            <a:custGeom>
              <a:avLst/>
              <a:gdLst/>
              <a:ahLst/>
              <a:cxnLst/>
              <a:rect l="l" t="t" r="r" b="b"/>
              <a:pathLst>
                <a:path w="3248925" h="2215176">
                  <a:moveTo>
                    <a:pt x="0" y="0"/>
                  </a:moveTo>
                  <a:lnTo>
                    <a:pt x="3248925" y="0"/>
                  </a:lnTo>
                  <a:lnTo>
                    <a:pt x="3248925" y="2215176"/>
                  </a:lnTo>
                  <a:lnTo>
                    <a:pt x="0" y="2215176"/>
                  </a:lnTo>
                  <a:lnTo>
                    <a:pt x="0" y="0"/>
                  </a:lnTo>
                  <a:close/>
                </a:path>
              </a:pathLst>
            </a:custGeom>
            <a:blipFill>
              <a:blip r:embed="rId6">
                <a:extLst>
                  <a:ext uri="{28A0092B-C50C-407E-A947-70E740481C1C}">
                    <a14:useLocalDpi xmlns:a14="http://schemas.microsoft.com/office/drawing/2010/main" val="0"/>
                  </a:ext>
                </a:extLst>
              </a:blip>
              <a:stretch>
                <a:fillRect/>
              </a:stretch>
            </a:blipFill>
          </p:spPr>
        </p:sp>
        <p:sp>
          <p:nvSpPr>
            <p:cNvPr id="16" name="TextBox 14">
              <a:extLst>
                <a:ext uri="{FF2B5EF4-FFF2-40B4-BE49-F238E27FC236}">
                  <a16:creationId xmlns:a16="http://schemas.microsoft.com/office/drawing/2014/main" id="{FFD74311-23A1-7672-713A-4F67240A752B}"/>
                </a:ext>
              </a:extLst>
            </p:cNvPr>
            <p:cNvSpPr txBox="1"/>
            <p:nvPr/>
          </p:nvSpPr>
          <p:spPr>
            <a:xfrm>
              <a:off x="-360388" y="2654987"/>
              <a:ext cx="7652394" cy="626155"/>
            </a:xfrm>
            <a:prstGeom prst="rect">
              <a:avLst/>
            </a:prstGeom>
          </p:spPr>
          <p:txBody>
            <a:bodyPr wrap="square" lIns="0" tIns="0" rIns="0" bIns="0" rtlCol="0" anchor="t">
              <a:spAutoFit/>
            </a:bodyPr>
            <a:lstStyle/>
            <a:p>
              <a:pPr algn="ctr">
                <a:lnSpc>
                  <a:spcPts val="4032"/>
                </a:lnSpc>
              </a:pPr>
              <a:r>
                <a:rPr lang="en-US" sz="2880" dirty="0">
                  <a:solidFill>
                    <a:srgbClr val="A88353"/>
                  </a:solidFill>
                  <a:latin typeface="Public Sans"/>
                </a:rPr>
                <a:t>Christ (Deemed to be University)</a:t>
              </a:r>
            </a:p>
          </p:txBody>
        </p:sp>
      </p:grpSp>
      <p:sp>
        <p:nvSpPr>
          <p:cNvPr id="17" name="TextBox 15">
            <a:extLst>
              <a:ext uri="{FF2B5EF4-FFF2-40B4-BE49-F238E27FC236}">
                <a16:creationId xmlns:a16="http://schemas.microsoft.com/office/drawing/2014/main" id="{40D5109B-E50E-80FB-8DFE-E82D215D5C0B}"/>
              </a:ext>
            </a:extLst>
          </p:cNvPr>
          <p:cNvSpPr txBox="1"/>
          <p:nvPr/>
        </p:nvSpPr>
        <p:spPr>
          <a:xfrm>
            <a:off x="2362200" y="7704590"/>
            <a:ext cx="13179708" cy="655564"/>
          </a:xfrm>
          <a:prstGeom prst="rect">
            <a:avLst/>
          </a:prstGeom>
        </p:spPr>
        <p:txBody>
          <a:bodyPr lIns="0" tIns="0" rIns="0" bIns="0" rtlCol="0" anchor="t">
            <a:spAutoFit/>
          </a:bodyPr>
          <a:lstStyle/>
          <a:p>
            <a:pPr algn="ctr">
              <a:lnSpc>
                <a:spcPts val="5705"/>
              </a:lnSpc>
            </a:pPr>
            <a:r>
              <a:rPr lang="en-US" sz="3500" dirty="0">
                <a:solidFill>
                  <a:srgbClr val="000000"/>
                </a:solidFill>
                <a:latin typeface="Raleway"/>
              </a:rPr>
              <a:t>Presented by group </a:t>
            </a:r>
            <a:r>
              <a:rPr lang="en-US" sz="3500" b="1" dirty="0">
                <a:solidFill>
                  <a:srgbClr val="000000"/>
                </a:solidFill>
                <a:latin typeface="Raleway"/>
              </a:rPr>
              <a:t>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 name="Freeform 2">
            <a:extLst>
              <a:ext uri="{FF2B5EF4-FFF2-40B4-BE49-F238E27FC236}">
                <a16:creationId xmlns:a16="http://schemas.microsoft.com/office/drawing/2014/main" id="{B0307658-7B81-3037-38B4-FFAAD8248F69}"/>
              </a:ext>
            </a:extLst>
          </p:cNvPr>
          <p:cNvSpPr/>
          <p:nvPr/>
        </p:nvSpPr>
        <p:spPr>
          <a:xfrm rot="15704746">
            <a:off x="16212628" y="5842304"/>
            <a:ext cx="3548560" cy="2903368"/>
          </a:xfrm>
          <a:custGeom>
            <a:avLst/>
            <a:gdLst/>
            <a:ahLst/>
            <a:cxnLst/>
            <a:rect l="l" t="t" r="r" b="b"/>
            <a:pathLst>
              <a:path w="3548560" h="2903368">
                <a:moveTo>
                  <a:pt x="0" y="0"/>
                </a:moveTo>
                <a:lnTo>
                  <a:pt x="3548560" y="0"/>
                </a:lnTo>
                <a:lnTo>
                  <a:pt x="3548560" y="2903368"/>
                </a:lnTo>
                <a:lnTo>
                  <a:pt x="0" y="290336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a:extLst>
              <a:ext uri="{FF2B5EF4-FFF2-40B4-BE49-F238E27FC236}">
                <a16:creationId xmlns:a16="http://schemas.microsoft.com/office/drawing/2014/main" id="{2AC096F4-F05E-EE51-7203-B932513E8263}"/>
              </a:ext>
            </a:extLst>
          </p:cNvPr>
          <p:cNvSpPr/>
          <p:nvPr/>
        </p:nvSpPr>
        <p:spPr>
          <a:xfrm rot="20175432">
            <a:off x="12391678" y="7122963"/>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5"/>
            <a:stretch>
              <a:fillRect/>
            </a:stretch>
          </a:blipFill>
        </p:spPr>
      </p:sp>
      <p:sp>
        <p:nvSpPr>
          <p:cNvPr id="4" name="Freeform 4">
            <a:extLst>
              <a:ext uri="{FF2B5EF4-FFF2-40B4-BE49-F238E27FC236}">
                <a16:creationId xmlns:a16="http://schemas.microsoft.com/office/drawing/2014/main" id="{4C74BC04-3648-1F83-714C-01C0418B2B0C}"/>
              </a:ext>
            </a:extLst>
          </p:cNvPr>
          <p:cNvSpPr/>
          <p:nvPr/>
        </p:nvSpPr>
        <p:spPr>
          <a:xfrm rot="20012011">
            <a:off x="11830173" y="5498252"/>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5" name="Freeform 5">
            <a:extLst>
              <a:ext uri="{FF2B5EF4-FFF2-40B4-BE49-F238E27FC236}">
                <a16:creationId xmlns:a16="http://schemas.microsoft.com/office/drawing/2014/main" id="{6171FC4E-6DBC-865B-EC68-695598322726}"/>
              </a:ext>
            </a:extLst>
          </p:cNvPr>
          <p:cNvSpPr/>
          <p:nvPr/>
        </p:nvSpPr>
        <p:spPr>
          <a:xfrm rot="15704746">
            <a:off x="-1289031" y="2433504"/>
            <a:ext cx="3548560" cy="2903368"/>
          </a:xfrm>
          <a:custGeom>
            <a:avLst/>
            <a:gdLst/>
            <a:ahLst/>
            <a:cxnLst/>
            <a:rect l="l" t="t" r="r" b="b"/>
            <a:pathLst>
              <a:path w="3548560" h="2903368">
                <a:moveTo>
                  <a:pt x="0" y="0"/>
                </a:moveTo>
                <a:lnTo>
                  <a:pt x="3548560" y="0"/>
                </a:lnTo>
                <a:lnTo>
                  <a:pt x="3548560" y="2903367"/>
                </a:lnTo>
                <a:lnTo>
                  <a:pt x="0" y="29033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a:extLst>
              <a:ext uri="{FF2B5EF4-FFF2-40B4-BE49-F238E27FC236}">
                <a16:creationId xmlns:a16="http://schemas.microsoft.com/office/drawing/2014/main" id="{B0C6AA94-1165-3D6E-7FE7-DCF35CC4C5D4}"/>
              </a:ext>
            </a:extLst>
          </p:cNvPr>
          <p:cNvSpPr/>
          <p:nvPr/>
        </p:nvSpPr>
        <p:spPr>
          <a:xfrm rot="17733094">
            <a:off x="-782807" y="-4309805"/>
            <a:ext cx="6545961" cy="8229600"/>
          </a:xfrm>
          <a:custGeom>
            <a:avLst/>
            <a:gdLst/>
            <a:ahLst/>
            <a:cxnLst/>
            <a:rect l="l" t="t" r="r" b="b"/>
            <a:pathLst>
              <a:path w="6545961" h="8229600">
                <a:moveTo>
                  <a:pt x="0" y="0"/>
                </a:moveTo>
                <a:lnTo>
                  <a:pt x="6545961" y="0"/>
                </a:lnTo>
                <a:lnTo>
                  <a:pt x="6545961" y="8229600"/>
                </a:lnTo>
                <a:lnTo>
                  <a:pt x="0" y="8229600"/>
                </a:lnTo>
                <a:lnTo>
                  <a:pt x="0" y="0"/>
                </a:lnTo>
                <a:close/>
              </a:path>
            </a:pathLst>
          </a:custGeom>
          <a:blipFill>
            <a:blip r:embed="rId7"/>
            <a:stretch>
              <a:fillRect/>
            </a:stretch>
          </a:blipFill>
        </p:spPr>
      </p:sp>
      <p:sp>
        <p:nvSpPr>
          <p:cNvPr id="7" name="Freeform 7">
            <a:extLst>
              <a:ext uri="{FF2B5EF4-FFF2-40B4-BE49-F238E27FC236}">
                <a16:creationId xmlns:a16="http://schemas.microsoft.com/office/drawing/2014/main" id="{E8F50B49-3455-C9D1-5FF1-4BAA2FDAA147}"/>
              </a:ext>
            </a:extLst>
          </p:cNvPr>
          <p:cNvSpPr/>
          <p:nvPr/>
        </p:nvSpPr>
        <p:spPr>
          <a:xfrm rot="1114953">
            <a:off x="-2105689" y="-224453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8" name="Freeform 8">
            <a:extLst>
              <a:ext uri="{FF2B5EF4-FFF2-40B4-BE49-F238E27FC236}">
                <a16:creationId xmlns:a16="http://schemas.microsoft.com/office/drawing/2014/main" id="{F37A6CC1-74AD-C4F8-3691-CBC69C8A6C50}"/>
              </a:ext>
            </a:extLst>
          </p:cNvPr>
          <p:cNvSpPr/>
          <p:nvPr/>
        </p:nvSpPr>
        <p:spPr>
          <a:xfrm>
            <a:off x="5198919" y="2527092"/>
            <a:ext cx="7890162" cy="122645"/>
          </a:xfrm>
          <a:custGeom>
            <a:avLst/>
            <a:gdLst/>
            <a:ahLst/>
            <a:cxnLst/>
            <a:rect l="l" t="t" r="r" b="b"/>
            <a:pathLst>
              <a:path w="7890162" h="122645">
                <a:moveTo>
                  <a:pt x="0" y="0"/>
                </a:moveTo>
                <a:lnTo>
                  <a:pt x="7890162" y="0"/>
                </a:lnTo>
                <a:lnTo>
                  <a:pt x="7890162" y="122645"/>
                </a:lnTo>
                <a:lnTo>
                  <a:pt x="0" y="12264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TextBox 9">
            <a:extLst>
              <a:ext uri="{FF2B5EF4-FFF2-40B4-BE49-F238E27FC236}">
                <a16:creationId xmlns:a16="http://schemas.microsoft.com/office/drawing/2014/main" id="{7C3D0320-F148-A2DB-DC54-A9889F25CB61}"/>
              </a:ext>
            </a:extLst>
          </p:cNvPr>
          <p:cNvSpPr txBox="1"/>
          <p:nvPr/>
        </p:nvSpPr>
        <p:spPr>
          <a:xfrm>
            <a:off x="2085887" y="2560361"/>
            <a:ext cx="13912281" cy="5590313"/>
          </a:xfrm>
          <a:prstGeom prst="rect">
            <a:avLst/>
          </a:prstGeom>
        </p:spPr>
        <p:txBody>
          <a:bodyPr wrap="square" lIns="0" tIns="0" rIns="0" bIns="0" rtlCol="0" anchor="t">
            <a:spAutoFit/>
          </a:bodyPr>
          <a:lstStyle/>
          <a:p>
            <a:pPr algn="just">
              <a:lnSpc>
                <a:spcPts val="4890"/>
              </a:lnSpc>
            </a:pPr>
            <a:endParaRPr lang="en-US" sz="3000" dirty="0">
              <a:solidFill>
                <a:srgbClr val="000000"/>
              </a:solidFill>
              <a:latin typeface="Raleway"/>
            </a:endParaRPr>
          </a:p>
          <a:p>
            <a:pPr algn="just">
              <a:lnSpc>
                <a:spcPts val="4890"/>
              </a:lnSpc>
            </a:pPr>
            <a:r>
              <a:rPr lang="en-US" sz="3000" dirty="0">
                <a:solidFill>
                  <a:srgbClr val="000000"/>
                </a:solidFill>
                <a:latin typeface="Raleway"/>
              </a:rPr>
              <a:t>The K-Nearest Neighbors (KNN) classifier was trained with a '</a:t>
            </a:r>
            <a:r>
              <a:rPr lang="en-US" sz="3000" dirty="0" err="1">
                <a:solidFill>
                  <a:srgbClr val="000000"/>
                </a:solidFill>
                <a:latin typeface="Raleway"/>
              </a:rPr>
              <a:t>n_neighbors</a:t>
            </a:r>
            <a:r>
              <a:rPr lang="en-US" sz="3000" dirty="0">
                <a:solidFill>
                  <a:srgbClr val="000000"/>
                </a:solidFill>
                <a:latin typeface="Raleway"/>
              </a:rPr>
              <a:t>' parameter of 3. However, the achieved accuracy on the test set is relatively low at 33.15%, showcasing its effectiveness in making accurate predictions. The chosen value for '</a:t>
            </a:r>
            <a:r>
              <a:rPr lang="en-US" sz="3000" dirty="0" err="1">
                <a:solidFill>
                  <a:srgbClr val="000000"/>
                </a:solidFill>
                <a:latin typeface="Raleway"/>
              </a:rPr>
              <a:t>n_neighbors</a:t>
            </a:r>
            <a:r>
              <a:rPr lang="en-US" sz="3000" dirty="0">
                <a:solidFill>
                  <a:srgbClr val="000000"/>
                </a:solidFill>
                <a:latin typeface="Raleway"/>
              </a:rPr>
              <a:t>' likely strikes a balance between model complexity and generalization. This result suggests that, based on the features in the training set, the KNN algorithm successfully identified patterns to classify instances in the test set, making it a promising choice for this particular classification task. </a:t>
            </a:r>
          </a:p>
        </p:txBody>
      </p:sp>
      <p:sp>
        <p:nvSpPr>
          <p:cNvPr id="10" name="TextBox 10">
            <a:extLst>
              <a:ext uri="{FF2B5EF4-FFF2-40B4-BE49-F238E27FC236}">
                <a16:creationId xmlns:a16="http://schemas.microsoft.com/office/drawing/2014/main" id="{14CAFE9E-022E-67E9-8F91-AFDF6A3000C9}"/>
              </a:ext>
            </a:extLst>
          </p:cNvPr>
          <p:cNvSpPr txBox="1"/>
          <p:nvPr/>
        </p:nvSpPr>
        <p:spPr>
          <a:xfrm>
            <a:off x="0" y="1152124"/>
            <a:ext cx="18288000" cy="1436291"/>
          </a:xfrm>
          <a:prstGeom prst="rect">
            <a:avLst/>
          </a:prstGeom>
        </p:spPr>
        <p:txBody>
          <a:bodyPr wrap="square" lIns="0" tIns="0" rIns="0" bIns="0" rtlCol="0" anchor="t">
            <a:spAutoFit/>
          </a:bodyPr>
          <a:lstStyle/>
          <a:p>
            <a:pPr algn="ctr">
              <a:lnSpc>
                <a:spcPts val="11175"/>
              </a:lnSpc>
            </a:pPr>
            <a:r>
              <a:rPr lang="en-US" sz="8799" dirty="0">
                <a:solidFill>
                  <a:srgbClr val="273384"/>
                </a:solidFill>
                <a:latin typeface="Eczar Bold"/>
              </a:rPr>
              <a:t>KNN (K Nearest Neighbor)</a:t>
            </a:r>
          </a:p>
        </p:txBody>
      </p:sp>
    </p:spTree>
    <p:extLst>
      <p:ext uri="{BB962C8B-B14F-4D97-AF65-F5344CB8AC3E}">
        <p14:creationId xmlns:p14="http://schemas.microsoft.com/office/powerpoint/2010/main" val="711433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2" name="Picture 2">
            <a:extLst>
              <a:ext uri="{FF2B5EF4-FFF2-40B4-BE49-F238E27FC236}">
                <a16:creationId xmlns:a16="http://schemas.microsoft.com/office/drawing/2014/main" id="{4214E558-6578-7829-DDC3-FAFB335FE9E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07483" y="2828936"/>
            <a:ext cx="8435892" cy="6429364"/>
          </a:xfrm>
          <a:prstGeom prst="rect">
            <a:avLst/>
          </a:prstGeom>
        </p:spPr>
      </p:pic>
      <p:sp>
        <p:nvSpPr>
          <p:cNvPr id="3" name="Freeform 3">
            <a:extLst>
              <a:ext uri="{FF2B5EF4-FFF2-40B4-BE49-F238E27FC236}">
                <a16:creationId xmlns:a16="http://schemas.microsoft.com/office/drawing/2014/main" id="{85C16987-0818-1940-5C2F-D4D13B4C9EA7}"/>
              </a:ext>
            </a:extLst>
          </p:cNvPr>
          <p:cNvSpPr/>
          <p:nvPr/>
        </p:nvSpPr>
        <p:spPr>
          <a:xfrm rot="18900000">
            <a:off x="5453136" y="-4416433"/>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4" name="Freeform 4">
            <a:extLst>
              <a:ext uri="{FF2B5EF4-FFF2-40B4-BE49-F238E27FC236}">
                <a16:creationId xmlns:a16="http://schemas.microsoft.com/office/drawing/2014/main" id="{8AFFDB61-3FD7-80E5-741A-4427C86E834A}"/>
              </a:ext>
            </a:extLst>
          </p:cNvPr>
          <p:cNvSpPr/>
          <p:nvPr/>
        </p:nvSpPr>
        <p:spPr>
          <a:xfrm rot="18900000">
            <a:off x="-4318660" y="8460554"/>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5" name="Freeform 5">
            <a:extLst>
              <a:ext uri="{FF2B5EF4-FFF2-40B4-BE49-F238E27FC236}">
                <a16:creationId xmlns:a16="http://schemas.microsoft.com/office/drawing/2014/main" id="{4C1739BC-8786-09AB-3315-BA3F094AF197}"/>
              </a:ext>
            </a:extLst>
          </p:cNvPr>
          <p:cNvSpPr/>
          <p:nvPr/>
        </p:nvSpPr>
        <p:spPr>
          <a:xfrm rot="1120160">
            <a:off x="2750753" y="9227994"/>
            <a:ext cx="3664150" cy="2997941"/>
          </a:xfrm>
          <a:custGeom>
            <a:avLst/>
            <a:gdLst/>
            <a:ahLst/>
            <a:cxnLst/>
            <a:rect l="l" t="t" r="r" b="b"/>
            <a:pathLst>
              <a:path w="3664150" h="2997941">
                <a:moveTo>
                  <a:pt x="0" y="0"/>
                </a:moveTo>
                <a:lnTo>
                  <a:pt x="3664150" y="0"/>
                </a:lnTo>
                <a:lnTo>
                  <a:pt x="3664150" y="2997940"/>
                </a:lnTo>
                <a:lnTo>
                  <a:pt x="0" y="299794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a:extLst>
              <a:ext uri="{FF2B5EF4-FFF2-40B4-BE49-F238E27FC236}">
                <a16:creationId xmlns:a16="http://schemas.microsoft.com/office/drawing/2014/main" id="{235ACDC4-68D3-EAC8-6A6A-8864A1AACA3B}"/>
              </a:ext>
            </a:extLst>
          </p:cNvPr>
          <p:cNvSpPr/>
          <p:nvPr/>
        </p:nvSpPr>
        <p:spPr>
          <a:xfrm rot="762856">
            <a:off x="4259315" y="-1370749"/>
            <a:ext cx="3664150" cy="2997941"/>
          </a:xfrm>
          <a:custGeom>
            <a:avLst/>
            <a:gdLst/>
            <a:ahLst/>
            <a:cxnLst/>
            <a:rect l="l" t="t" r="r" b="b"/>
            <a:pathLst>
              <a:path w="3664150" h="2997941">
                <a:moveTo>
                  <a:pt x="0" y="0"/>
                </a:moveTo>
                <a:lnTo>
                  <a:pt x="3664150" y="0"/>
                </a:lnTo>
                <a:lnTo>
                  <a:pt x="3664150" y="2997941"/>
                </a:lnTo>
                <a:lnTo>
                  <a:pt x="0" y="29979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Freeform 7">
            <a:extLst>
              <a:ext uri="{FF2B5EF4-FFF2-40B4-BE49-F238E27FC236}">
                <a16:creationId xmlns:a16="http://schemas.microsoft.com/office/drawing/2014/main" id="{5B5153FA-2A62-637A-7D0E-F8A31E6CADEB}"/>
              </a:ext>
            </a:extLst>
          </p:cNvPr>
          <p:cNvSpPr/>
          <p:nvPr/>
        </p:nvSpPr>
        <p:spPr>
          <a:xfrm rot="14059735">
            <a:off x="-4087867" y="4841299"/>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7"/>
            <a:stretch>
              <a:fillRect/>
            </a:stretch>
          </a:blipFill>
        </p:spPr>
      </p:sp>
      <p:sp>
        <p:nvSpPr>
          <p:cNvPr id="8" name="Freeform 8">
            <a:extLst>
              <a:ext uri="{FF2B5EF4-FFF2-40B4-BE49-F238E27FC236}">
                <a16:creationId xmlns:a16="http://schemas.microsoft.com/office/drawing/2014/main" id="{0252263A-5235-910A-8DE9-1ABA3BFBA5AE}"/>
              </a:ext>
            </a:extLst>
          </p:cNvPr>
          <p:cNvSpPr/>
          <p:nvPr/>
        </p:nvSpPr>
        <p:spPr>
          <a:xfrm rot="14059735">
            <a:off x="11227889" y="-4854416"/>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7"/>
            <a:stretch>
              <a:fillRect/>
            </a:stretch>
          </a:blipFill>
        </p:spPr>
      </p:sp>
      <p:sp>
        <p:nvSpPr>
          <p:cNvPr id="9" name="Freeform 9">
            <a:extLst>
              <a:ext uri="{FF2B5EF4-FFF2-40B4-BE49-F238E27FC236}">
                <a16:creationId xmlns:a16="http://schemas.microsoft.com/office/drawing/2014/main" id="{96C32A5D-5A4C-4C84-7BD5-3013F7E9670D}"/>
              </a:ext>
            </a:extLst>
          </p:cNvPr>
          <p:cNvSpPr/>
          <p:nvPr/>
        </p:nvSpPr>
        <p:spPr>
          <a:xfrm rot="14059735">
            <a:off x="14135001" y="7888771"/>
            <a:ext cx="5498133" cy="6113282"/>
          </a:xfrm>
          <a:custGeom>
            <a:avLst/>
            <a:gdLst/>
            <a:ahLst/>
            <a:cxnLst/>
            <a:rect l="l" t="t" r="r" b="b"/>
            <a:pathLst>
              <a:path w="5498133" h="6113282">
                <a:moveTo>
                  <a:pt x="0" y="0"/>
                </a:moveTo>
                <a:lnTo>
                  <a:pt x="5498134" y="0"/>
                </a:lnTo>
                <a:lnTo>
                  <a:pt x="5498134" y="6113283"/>
                </a:lnTo>
                <a:lnTo>
                  <a:pt x="0" y="6113283"/>
                </a:lnTo>
                <a:lnTo>
                  <a:pt x="0" y="0"/>
                </a:lnTo>
                <a:close/>
              </a:path>
            </a:pathLst>
          </a:custGeom>
          <a:blipFill>
            <a:blip r:embed="rId7"/>
            <a:stretch>
              <a:fillRect/>
            </a:stretch>
          </a:blipFill>
        </p:spPr>
      </p:sp>
      <p:sp>
        <p:nvSpPr>
          <p:cNvPr id="10" name="TextBox 10">
            <a:extLst>
              <a:ext uri="{FF2B5EF4-FFF2-40B4-BE49-F238E27FC236}">
                <a16:creationId xmlns:a16="http://schemas.microsoft.com/office/drawing/2014/main" id="{32242434-170B-7069-A1B9-ED15A0BB6550}"/>
              </a:ext>
            </a:extLst>
          </p:cNvPr>
          <p:cNvSpPr txBox="1"/>
          <p:nvPr/>
        </p:nvSpPr>
        <p:spPr>
          <a:xfrm>
            <a:off x="847797" y="1059153"/>
            <a:ext cx="16519372" cy="1359346"/>
          </a:xfrm>
          <a:prstGeom prst="rect">
            <a:avLst/>
          </a:prstGeom>
        </p:spPr>
        <p:txBody>
          <a:bodyPr wrap="square" lIns="0" tIns="0" rIns="0" bIns="0" rtlCol="0" anchor="t">
            <a:spAutoFit/>
          </a:bodyPr>
          <a:lstStyle/>
          <a:p>
            <a:pPr marL="0" lvl="0" indent="0" algn="l">
              <a:lnSpc>
                <a:spcPts val="10559"/>
              </a:lnSpc>
              <a:spcBef>
                <a:spcPct val="0"/>
              </a:spcBef>
            </a:pPr>
            <a:r>
              <a:rPr lang="en-US" sz="8799" dirty="0">
                <a:solidFill>
                  <a:srgbClr val="273384"/>
                </a:solidFill>
                <a:latin typeface="Eczar Bold"/>
              </a:rPr>
              <a:t>Elbow Method for Optimal K</a:t>
            </a:r>
          </a:p>
        </p:txBody>
      </p:sp>
      <p:sp>
        <p:nvSpPr>
          <p:cNvPr id="11" name="TextBox 11">
            <a:extLst>
              <a:ext uri="{FF2B5EF4-FFF2-40B4-BE49-F238E27FC236}">
                <a16:creationId xmlns:a16="http://schemas.microsoft.com/office/drawing/2014/main" id="{4AE7F078-B02A-D601-58C7-2E8E64818E2F}"/>
              </a:ext>
            </a:extLst>
          </p:cNvPr>
          <p:cNvSpPr txBox="1"/>
          <p:nvPr/>
        </p:nvSpPr>
        <p:spPr>
          <a:xfrm>
            <a:off x="382254" y="2620852"/>
            <a:ext cx="8435892" cy="9197646"/>
          </a:xfrm>
          <a:prstGeom prst="rect">
            <a:avLst/>
          </a:prstGeom>
        </p:spPr>
        <p:txBody>
          <a:bodyPr wrap="square" lIns="0" tIns="0" rIns="0" bIns="0" rtlCol="0" anchor="t">
            <a:spAutoFit/>
          </a:bodyPr>
          <a:lstStyle/>
          <a:p>
            <a:pPr algn="just">
              <a:lnSpc>
                <a:spcPts val="3640"/>
              </a:lnSpc>
            </a:pPr>
            <a:r>
              <a:rPr lang="en-US" sz="2600" dirty="0">
                <a:solidFill>
                  <a:srgbClr val="000000"/>
                </a:solidFill>
                <a:latin typeface="Raleway"/>
              </a:rPr>
              <a:t>The graph suggests that the optimal number of clusters for the dataset is around 4, as indicated by the elbow point in the plot of the Within-Cluster Sum of Squares (WCSS). This method aids in determining an effective grouping of data points, with diminishing returns beyond the identified elbow. However, it's essential to consider additional factors such as domain knowledge and analysis purpose. While 3 clusters appear optimal based on the elbow method, a comprehensive decision should incorporate these considerations for a more informed clustering strategy, recognizing that the elbow method provides valuable insights but may not be the sole determinant.</a:t>
            </a: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p:txBody>
      </p:sp>
    </p:spTree>
    <p:extLst>
      <p:ext uri="{BB962C8B-B14F-4D97-AF65-F5344CB8AC3E}">
        <p14:creationId xmlns:p14="http://schemas.microsoft.com/office/powerpoint/2010/main" val="3204478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 name="Freeform 2">
            <a:extLst>
              <a:ext uri="{FF2B5EF4-FFF2-40B4-BE49-F238E27FC236}">
                <a16:creationId xmlns:a16="http://schemas.microsoft.com/office/drawing/2014/main" id="{E2B9B3B5-CB52-149F-192A-B70B9B2234F6}"/>
              </a:ext>
            </a:extLst>
          </p:cNvPr>
          <p:cNvSpPr/>
          <p:nvPr/>
        </p:nvSpPr>
        <p:spPr>
          <a:xfrm>
            <a:off x="5443252" y="-5995112"/>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3"/>
            <a:stretch>
              <a:fillRect/>
            </a:stretch>
          </a:blipFill>
        </p:spPr>
      </p:sp>
      <p:sp>
        <p:nvSpPr>
          <p:cNvPr id="12" name="Freeform 6">
            <a:extLst>
              <a:ext uri="{FF2B5EF4-FFF2-40B4-BE49-F238E27FC236}">
                <a16:creationId xmlns:a16="http://schemas.microsoft.com/office/drawing/2014/main" id="{7DFFB2F6-ADA8-8835-414F-34D4609DADAD}"/>
              </a:ext>
            </a:extLst>
          </p:cNvPr>
          <p:cNvSpPr/>
          <p:nvPr/>
        </p:nvSpPr>
        <p:spPr>
          <a:xfrm rot="622607">
            <a:off x="9712979" y="-1856207"/>
            <a:ext cx="4537396" cy="3712415"/>
          </a:xfrm>
          <a:custGeom>
            <a:avLst/>
            <a:gdLst/>
            <a:ahLst/>
            <a:cxnLst/>
            <a:rect l="l" t="t" r="r" b="b"/>
            <a:pathLst>
              <a:path w="4537396" h="3712415">
                <a:moveTo>
                  <a:pt x="0" y="0"/>
                </a:moveTo>
                <a:lnTo>
                  <a:pt x="4537396" y="0"/>
                </a:lnTo>
                <a:lnTo>
                  <a:pt x="4537396" y="3712414"/>
                </a:lnTo>
                <a:lnTo>
                  <a:pt x="0" y="37124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Freeform 7">
            <a:extLst>
              <a:ext uri="{FF2B5EF4-FFF2-40B4-BE49-F238E27FC236}">
                <a16:creationId xmlns:a16="http://schemas.microsoft.com/office/drawing/2014/main" id="{A84D2988-035B-9D18-1800-5DBDCBE76DB2}"/>
              </a:ext>
            </a:extLst>
          </p:cNvPr>
          <p:cNvSpPr/>
          <p:nvPr/>
        </p:nvSpPr>
        <p:spPr>
          <a:xfrm>
            <a:off x="11813204" y="-4114800"/>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6"/>
            <a:stretch>
              <a:fillRect/>
            </a:stretch>
          </a:blipFill>
        </p:spPr>
      </p:sp>
      <p:sp>
        <p:nvSpPr>
          <p:cNvPr id="14" name="Freeform 8">
            <a:extLst>
              <a:ext uri="{FF2B5EF4-FFF2-40B4-BE49-F238E27FC236}">
                <a16:creationId xmlns:a16="http://schemas.microsoft.com/office/drawing/2014/main" id="{8E3B4392-1DAE-CEDD-B117-6CC8C2FC3546}"/>
              </a:ext>
            </a:extLst>
          </p:cNvPr>
          <p:cNvSpPr/>
          <p:nvPr/>
        </p:nvSpPr>
        <p:spPr>
          <a:xfrm>
            <a:off x="14966308" y="-3705729"/>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3"/>
            <a:stretch>
              <a:fillRect/>
            </a:stretch>
          </a:blipFill>
        </p:spPr>
      </p:sp>
      <p:sp>
        <p:nvSpPr>
          <p:cNvPr id="15" name="TextBox 9">
            <a:extLst>
              <a:ext uri="{FF2B5EF4-FFF2-40B4-BE49-F238E27FC236}">
                <a16:creationId xmlns:a16="http://schemas.microsoft.com/office/drawing/2014/main" id="{561E4D53-49C6-78A4-FE23-B553640FDEB6}"/>
              </a:ext>
            </a:extLst>
          </p:cNvPr>
          <p:cNvSpPr txBox="1"/>
          <p:nvPr/>
        </p:nvSpPr>
        <p:spPr>
          <a:xfrm>
            <a:off x="806682" y="859851"/>
            <a:ext cx="12038067" cy="1181093"/>
          </a:xfrm>
          <a:prstGeom prst="rect">
            <a:avLst/>
          </a:prstGeom>
        </p:spPr>
        <p:txBody>
          <a:bodyPr wrap="square" lIns="0" tIns="0" rIns="0" bIns="0" rtlCol="0" anchor="t">
            <a:spAutoFit/>
          </a:bodyPr>
          <a:lstStyle/>
          <a:p>
            <a:pPr marL="0" lvl="0" indent="0" algn="l">
              <a:lnSpc>
                <a:spcPts val="9240"/>
              </a:lnSpc>
              <a:spcBef>
                <a:spcPct val="0"/>
              </a:spcBef>
            </a:pPr>
            <a:r>
              <a:rPr lang="en-US" sz="7700" dirty="0">
                <a:solidFill>
                  <a:srgbClr val="273384"/>
                </a:solidFill>
                <a:latin typeface="Eczar Semi-Bold"/>
              </a:rPr>
              <a:t>K-Means Clustering </a:t>
            </a:r>
          </a:p>
        </p:txBody>
      </p:sp>
      <p:sp>
        <p:nvSpPr>
          <p:cNvPr id="16" name="TextBox 10">
            <a:extLst>
              <a:ext uri="{FF2B5EF4-FFF2-40B4-BE49-F238E27FC236}">
                <a16:creationId xmlns:a16="http://schemas.microsoft.com/office/drawing/2014/main" id="{5CFFDCA3-3942-F064-9C06-60F2AA0CECE3}"/>
              </a:ext>
            </a:extLst>
          </p:cNvPr>
          <p:cNvSpPr txBox="1"/>
          <p:nvPr/>
        </p:nvSpPr>
        <p:spPr>
          <a:xfrm>
            <a:off x="9112045" y="2238174"/>
            <a:ext cx="8763000" cy="6962740"/>
          </a:xfrm>
          <a:prstGeom prst="rect">
            <a:avLst/>
          </a:prstGeom>
        </p:spPr>
        <p:txBody>
          <a:bodyPr wrap="square" lIns="0" tIns="0" rIns="0" bIns="0" rtlCol="0" anchor="t">
            <a:spAutoFit/>
          </a:bodyPr>
          <a:lstStyle/>
          <a:p>
            <a:pPr marL="0" lvl="0" indent="0" algn="just">
              <a:lnSpc>
                <a:spcPts val="3919"/>
              </a:lnSpc>
              <a:spcBef>
                <a:spcPct val="0"/>
              </a:spcBef>
            </a:pPr>
            <a:r>
              <a:rPr lang="en-US" sz="2799" dirty="0">
                <a:solidFill>
                  <a:srgbClr val="000000"/>
                </a:solidFill>
                <a:latin typeface="Raleway"/>
              </a:rPr>
              <a:t>The K-Means clustering algorithm with three clusters has been applied to the dataset, visually depicted in a scatter plot. Data points are color-coded based on their assigned clusters, while red X markers represent the cluster centroids. The centroids act as representative centers for each cluster. This clustering approach provides insights into the inherent structure of the data, aiding in pattern recognition. The Silhouette Average which measures between -1 to 1, is a measure of cluster consistency and separation, is 0.5797 indicating a reasonably well-defined clustering structure. This suggests that the chosen number of clusters captures meaningful patterns in the data. </a:t>
            </a:r>
          </a:p>
        </p:txBody>
      </p:sp>
      <p:sp>
        <p:nvSpPr>
          <p:cNvPr id="17" name="Freeform 11">
            <a:extLst>
              <a:ext uri="{FF2B5EF4-FFF2-40B4-BE49-F238E27FC236}">
                <a16:creationId xmlns:a16="http://schemas.microsoft.com/office/drawing/2014/main" id="{0A2E892B-05B8-7960-5BA3-2B22174E58CA}"/>
              </a:ext>
            </a:extLst>
          </p:cNvPr>
          <p:cNvSpPr/>
          <p:nvPr/>
        </p:nvSpPr>
        <p:spPr>
          <a:xfrm>
            <a:off x="-3700748" y="5735928"/>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3"/>
            <a:stretch>
              <a:fillRect/>
            </a:stretch>
          </a:blipFill>
        </p:spPr>
      </p:sp>
      <p:sp>
        <p:nvSpPr>
          <p:cNvPr id="18" name="Freeform 12">
            <a:extLst>
              <a:ext uri="{FF2B5EF4-FFF2-40B4-BE49-F238E27FC236}">
                <a16:creationId xmlns:a16="http://schemas.microsoft.com/office/drawing/2014/main" id="{57C3573E-A5E5-1DF4-3A23-5061C1C1C224}"/>
              </a:ext>
            </a:extLst>
          </p:cNvPr>
          <p:cNvSpPr/>
          <p:nvPr/>
        </p:nvSpPr>
        <p:spPr>
          <a:xfrm>
            <a:off x="13564182" y="5735928"/>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3"/>
            <a:stretch>
              <a:fillRect/>
            </a:stretch>
          </a:blipFill>
        </p:spPr>
        <p:txBody>
          <a:bodyPr/>
          <a:lstStyle/>
          <a:p>
            <a:endParaRPr lang="en-IN" dirty="0"/>
          </a:p>
        </p:txBody>
      </p:sp>
      <p:pic>
        <p:nvPicPr>
          <p:cNvPr id="19" name="Picture 18">
            <a:extLst>
              <a:ext uri="{FF2B5EF4-FFF2-40B4-BE49-F238E27FC236}">
                <a16:creationId xmlns:a16="http://schemas.microsoft.com/office/drawing/2014/main" id="{B8EB1450-0840-F7B7-891F-3D8D79CCF1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1000" y="2234487"/>
            <a:ext cx="8491258" cy="6854963"/>
          </a:xfrm>
          <a:prstGeom prst="rect">
            <a:avLst/>
          </a:prstGeom>
        </p:spPr>
      </p:pic>
    </p:spTree>
    <p:extLst>
      <p:ext uri="{BB962C8B-B14F-4D97-AF65-F5344CB8AC3E}">
        <p14:creationId xmlns:p14="http://schemas.microsoft.com/office/powerpoint/2010/main" val="1502848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2" name="Picture 2">
            <a:extLst>
              <a:ext uri="{FF2B5EF4-FFF2-40B4-BE49-F238E27FC236}">
                <a16:creationId xmlns:a16="http://schemas.microsoft.com/office/drawing/2014/main" id="{4214E558-6578-7829-DDC3-FAFB335FE9E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209068" y="2828936"/>
            <a:ext cx="8232722" cy="6429364"/>
          </a:xfrm>
          <a:prstGeom prst="rect">
            <a:avLst/>
          </a:prstGeom>
        </p:spPr>
      </p:pic>
      <p:sp>
        <p:nvSpPr>
          <p:cNvPr id="3" name="Freeform 3">
            <a:extLst>
              <a:ext uri="{FF2B5EF4-FFF2-40B4-BE49-F238E27FC236}">
                <a16:creationId xmlns:a16="http://schemas.microsoft.com/office/drawing/2014/main" id="{85C16987-0818-1940-5C2F-D4D13B4C9EA7}"/>
              </a:ext>
            </a:extLst>
          </p:cNvPr>
          <p:cNvSpPr/>
          <p:nvPr/>
        </p:nvSpPr>
        <p:spPr>
          <a:xfrm rot="18900000">
            <a:off x="5453136" y="-4416433"/>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4" name="Freeform 4">
            <a:extLst>
              <a:ext uri="{FF2B5EF4-FFF2-40B4-BE49-F238E27FC236}">
                <a16:creationId xmlns:a16="http://schemas.microsoft.com/office/drawing/2014/main" id="{8AFFDB61-3FD7-80E5-741A-4427C86E834A}"/>
              </a:ext>
            </a:extLst>
          </p:cNvPr>
          <p:cNvSpPr/>
          <p:nvPr/>
        </p:nvSpPr>
        <p:spPr>
          <a:xfrm rot="18900000">
            <a:off x="-4318660" y="8460554"/>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5" name="Freeform 5">
            <a:extLst>
              <a:ext uri="{FF2B5EF4-FFF2-40B4-BE49-F238E27FC236}">
                <a16:creationId xmlns:a16="http://schemas.microsoft.com/office/drawing/2014/main" id="{4C1739BC-8786-09AB-3315-BA3F094AF197}"/>
              </a:ext>
            </a:extLst>
          </p:cNvPr>
          <p:cNvSpPr/>
          <p:nvPr/>
        </p:nvSpPr>
        <p:spPr>
          <a:xfrm rot="1120160">
            <a:off x="2750753" y="9227994"/>
            <a:ext cx="3664150" cy="2997941"/>
          </a:xfrm>
          <a:custGeom>
            <a:avLst/>
            <a:gdLst/>
            <a:ahLst/>
            <a:cxnLst/>
            <a:rect l="l" t="t" r="r" b="b"/>
            <a:pathLst>
              <a:path w="3664150" h="2997941">
                <a:moveTo>
                  <a:pt x="0" y="0"/>
                </a:moveTo>
                <a:lnTo>
                  <a:pt x="3664150" y="0"/>
                </a:lnTo>
                <a:lnTo>
                  <a:pt x="3664150" y="2997940"/>
                </a:lnTo>
                <a:lnTo>
                  <a:pt x="0" y="299794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a:extLst>
              <a:ext uri="{FF2B5EF4-FFF2-40B4-BE49-F238E27FC236}">
                <a16:creationId xmlns:a16="http://schemas.microsoft.com/office/drawing/2014/main" id="{235ACDC4-68D3-EAC8-6A6A-8864A1AACA3B}"/>
              </a:ext>
            </a:extLst>
          </p:cNvPr>
          <p:cNvSpPr/>
          <p:nvPr/>
        </p:nvSpPr>
        <p:spPr>
          <a:xfrm rot="762856">
            <a:off x="4259315" y="-1370749"/>
            <a:ext cx="3664150" cy="2997941"/>
          </a:xfrm>
          <a:custGeom>
            <a:avLst/>
            <a:gdLst/>
            <a:ahLst/>
            <a:cxnLst/>
            <a:rect l="l" t="t" r="r" b="b"/>
            <a:pathLst>
              <a:path w="3664150" h="2997941">
                <a:moveTo>
                  <a:pt x="0" y="0"/>
                </a:moveTo>
                <a:lnTo>
                  <a:pt x="3664150" y="0"/>
                </a:lnTo>
                <a:lnTo>
                  <a:pt x="3664150" y="2997941"/>
                </a:lnTo>
                <a:lnTo>
                  <a:pt x="0" y="29979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Freeform 7">
            <a:extLst>
              <a:ext uri="{FF2B5EF4-FFF2-40B4-BE49-F238E27FC236}">
                <a16:creationId xmlns:a16="http://schemas.microsoft.com/office/drawing/2014/main" id="{5B5153FA-2A62-637A-7D0E-F8A31E6CADEB}"/>
              </a:ext>
            </a:extLst>
          </p:cNvPr>
          <p:cNvSpPr/>
          <p:nvPr/>
        </p:nvSpPr>
        <p:spPr>
          <a:xfrm rot="14059735">
            <a:off x="-4087867" y="4841299"/>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7"/>
            <a:stretch>
              <a:fillRect/>
            </a:stretch>
          </a:blipFill>
        </p:spPr>
      </p:sp>
      <p:sp>
        <p:nvSpPr>
          <p:cNvPr id="8" name="Freeform 8">
            <a:extLst>
              <a:ext uri="{FF2B5EF4-FFF2-40B4-BE49-F238E27FC236}">
                <a16:creationId xmlns:a16="http://schemas.microsoft.com/office/drawing/2014/main" id="{0252263A-5235-910A-8DE9-1ABA3BFBA5AE}"/>
              </a:ext>
            </a:extLst>
          </p:cNvPr>
          <p:cNvSpPr/>
          <p:nvPr/>
        </p:nvSpPr>
        <p:spPr>
          <a:xfrm rot="14059735">
            <a:off x="11227889" y="-4854416"/>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7"/>
            <a:stretch>
              <a:fillRect/>
            </a:stretch>
          </a:blipFill>
        </p:spPr>
      </p:sp>
      <p:sp>
        <p:nvSpPr>
          <p:cNvPr id="9" name="Freeform 9">
            <a:extLst>
              <a:ext uri="{FF2B5EF4-FFF2-40B4-BE49-F238E27FC236}">
                <a16:creationId xmlns:a16="http://schemas.microsoft.com/office/drawing/2014/main" id="{96C32A5D-5A4C-4C84-7BD5-3013F7E9670D}"/>
              </a:ext>
            </a:extLst>
          </p:cNvPr>
          <p:cNvSpPr/>
          <p:nvPr/>
        </p:nvSpPr>
        <p:spPr>
          <a:xfrm rot="14059735">
            <a:off x="14135001" y="7888771"/>
            <a:ext cx="5498133" cy="6113282"/>
          </a:xfrm>
          <a:custGeom>
            <a:avLst/>
            <a:gdLst/>
            <a:ahLst/>
            <a:cxnLst/>
            <a:rect l="l" t="t" r="r" b="b"/>
            <a:pathLst>
              <a:path w="5498133" h="6113282">
                <a:moveTo>
                  <a:pt x="0" y="0"/>
                </a:moveTo>
                <a:lnTo>
                  <a:pt x="5498134" y="0"/>
                </a:lnTo>
                <a:lnTo>
                  <a:pt x="5498134" y="6113283"/>
                </a:lnTo>
                <a:lnTo>
                  <a:pt x="0" y="6113283"/>
                </a:lnTo>
                <a:lnTo>
                  <a:pt x="0" y="0"/>
                </a:lnTo>
                <a:close/>
              </a:path>
            </a:pathLst>
          </a:custGeom>
          <a:blipFill>
            <a:blip r:embed="rId7"/>
            <a:stretch>
              <a:fillRect/>
            </a:stretch>
          </a:blipFill>
        </p:spPr>
      </p:sp>
      <p:sp>
        <p:nvSpPr>
          <p:cNvPr id="10" name="TextBox 10">
            <a:extLst>
              <a:ext uri="{FF2B5EF4-FFF2-40B4-BE49-F238E27FC236}">
                <a16:creationId xmlns:a16="http://schemas.microsoft.com/office/drawing/2014/main" id="{32242434-170B-7069-A1B9-ED15A0BB6550}"/>
              </a:ext>
            </a:extLst>
          </p:cNvPr>
          <p:cNvSpPr txBox="1"/>
          <p:nvPr/>
        </p:nvSpPr>
        <p:spPr>
          <a:xfrm>
            <a:off x="847797" y="1059153"/>
            <a:ext cx="16519372" cy="1359346"/>
          </a:xfrm>
          <a:prstGeom prst="rect">
            <a:avLst/>
          </a:prstGeom>
        </p:spPr>
        <p:txBody>
          <a:bodyPr wrap="square" lIns="0" tIns="0" rIns="0" bIns="0" rtlCol="0" anchor="t">
            <a:spAutoFit/>
          </a:bodyPr>
          <a:lstStyle/>
          <a:p>
            <a:pPr marL="0" lvl="0" indent="0" algn="l">
              <a:lnSpc>
                <a:spcPts val="10559"/>
              </a:lnSpc>
              <a:spcBef>
                <a:spcPct val="0"/>
              </a:spcBef>
            </a:pPr>
            <a:r>
              <a:rPr lang="en-US" sz="8799" dirty="0">
                <a:solidFill>
                  <a:srgbClr val="273384"/>
                </a:solidFill>
                <a:latin typeface="Eczar Bold"/>
              </a:rPr>
              <a:t>Comparison </a:t>
            </a:r>
          </a:p>
        </p:txBody>
      </p:sp>
      <p:sp>
        <p:nvSpPr>
          <p:cNvPr id="11" name="TextBox 11">
            <a:extLst>
              <a:ext uri="{FF2B5EF4-FFF2-40B4-BE49-F238E27FC236}">
                <a16:creationId xmlns:a16="http://schemas.microsoft.com/office/drawing/2014/main" id="{4AE7F078-B02A-D601-58C7-2E8E64818E2F}"/>
              </a:ext>
            </a:extLst>
          </p:cNvPr>
          <p:cNvSpPr txBox="1"/>
          <p:nvPr/>
        </p:nvSpPr>
        <p:spPr>
          <a:xfrm>
            <a:off x="382254" y="2620852"/>
            <a:ext cx="8435892" cy="7812652"/>
          </a:xfrm>
          <a:prstGeom prst="rect">
            <a:avLst/>
          </a:prstGeom>
        </p:spPr>
        <p:txBody>
          <a:bodyPr wrap="square" lIns="0" tIns="0" rIns="0" bIns="0" rtlCol="0" anchor="t">
            <a:spAutoFit/>
          </a:bodyPr>
          <a:lstStyle/>
          <a:p>
            <a:pPr algn="just">
              <a:lnSpc>
                <a:spcPts val="3640"/>
              </a:lnSpc>
            </a:pPr>
            <a:endParaRPr lang="en-US" sz="2600" dirty="0">
              <a:solidFill>
                <a:srgbClr val="000000"/>
              </a:solidFill>
              <a:latin typeface="Raleway"/>
            </a:endParaRPr>
          </a:p>
          <a:p>
            <a:pPr algn="just">
              <a:lnSpc>
                <a:spcPts val="3640"/>
              </a:lnSpc>
            </a:pPr>
            <a:r>
              <a:rPr lang="en-US" sz="2600" dirty="0">
                <a:solidFill>
                  <a:srgbClr val="000000"/>
                </a:solidFill>
                <a:latin typeface="Raleway"/>
              </a:rPr>
              <a:t>The analysis reveals that the Random Forest Classifier achieved the highest accuracy at 35.87%, followed by the k-Nearest Neighbors (KNN) Classifier at 33.15%. Meanwhile, K-Means Clustering exhibited a silhouette score of 0.5797, indicating well-separated clusters. These findings suggest the Random Forest model performs best for classification tasks, followed by KNN, while K-Means Clustering effectively separates clusters. However, additional evaluation metrics and contextual considerations are necessary before finalizing conclusions on model performance.</a:t>
            </a: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a:p>
            <a:pPr algn="just">
              <a:lnSpc>
                <a:spcPts val="3640"/>
              </a:lnSpc>
            </a:pPr>
            <a:endParaRPr lang="en-US" sz="2600" dirty="0">
              <a:solidFill>
                <a:srgbClr val="000000"/>
              </a:solidFill>
              <a:latin typeface="Raleway"/>
            </a:endParaRPr>
          </a:p>
        </p:txBody>
      </p:sp>
    </p:spTree>
    <p:extLst>
      <p:ext uri="{BB962C8B-B14F-4D97-AF65-F5344CB8AC3E}">
        <p14:creationId xmlns:p14="http://schemas.microsoft.com/office/powerpoint/2010/main" val="29087064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 name="Freeform 9">
            <a:extLst>
              <a:ext uri="{FF2B5EF4-FFF2-40B4-BE49-F238E27FC236}">
                <a16:creationId xmlns:a16="http://schemas.microsoft.com/office/drawing/2014/main" id="{3FA9C5A2-9B49-9935-0540-64E3CFC5C6CE}"/>
              </a:ext>
            </a:extLst>
          </p:cNvPr>
          <p:cNvSpPr/>
          <p:nvPr/>
        </p:nvSpPr>
        <p:spPr>
          <a:xfrm rot="3451795">
            <a:off x="-5080388" y="5141358"/>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3"/>
            <a:stretch>
              <a:fillRect/>
            </a:stretch>
          </a:blipFill>
        </p:spPr>
      </p:sp>
      <p:sp>
        <p:nvSpPr>
          <p:cNvPr id="3" name="Freeform 10">
            <a:extLst>
              <a:ext uri="{FF2B5EF4-FFF2-40B4-BE49-F238E27FC236}">
                <a16:creationId xmlns:a16="http://schemas.microsoft.com/office/drawing/2014/main" id="{F3E274A3-293B-78E2-7ADA-F55179E0D96C}"/>
              </a:ext>
            </a:extLst>
          </p:cNvPr>
          <p:cNvSpPr/>
          <p:nvPr/>
        </p:nvSpPr>
        <p:spPr>
          <a:xfrm rot="16682046">
            <a:off x="-4992845" y="1489398"/>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4"/>
            <a:stretch>
              <a:fillRect/>
            </a:stretch>
          </a:blipFill>
        </p:spPr>
      </p:sp>
      <p:sp>
        <p:nvSpPr>
          <p:cNvPr id="4" name="Freeform 2">
            <a:extLst>
              <a:ext uri="{FF2B5EF4-FFF2-40B4-BE49-F238E27FC236}">
                <a16:creationId xmlns:a16="http://schemas.microsoft.com/office/drawing/2014/main" id="{4B489FDD-22E9-E4EE-AD0C-61EAEA582716}"/>
              </a:ext>
            </a:extLst>
          </p:cNvPr>
          <p:cNvSpPr/>
          <p:nvPr/>
        </p:nvSpPr>
        <p:spPr>
          <a:xfrm>
            <a:off x="4312296" y="1794039"/>
            <a:ext cx="7890162" cy="122645"/>
          </a:xfrm>
          <a:custGeom>
            <a:avLst/>
            <a:gdLst/>
            <a:ahLst/>
            <a:cxnLst/>
            <a:rect l="l" t="t" r="r" b="b"/>
            <a:pathLst>
              <a:path w="7890162" h="122645">
                <a:moveTo>
                  <a:pt x="0" y="0"/>
                </a:moveTo>
                <a:lnTo>
                  <a:pt x="7890162" y="0"/>
                </a:lnTo>
                <a:lnTo>
                  <a:pt x="7890162" y="122645"/>
                </a:lnTo>
                <a:lnTo>
                  <a:pt x="0" y="1226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4">
            <a:extLst>
              <a:ext uri="{FF2B5EF4-FFF2-40B4-BE49-F238E27FC236}">
                <a16:creationId xmlns:a16="http://schemas.microsoft.com/office/drawing/2014/main" id="{35ECBB6E-3C86-67DF-549E-5622FC3B8065}"/>
              </a:ext>
            </a:extLst>
          </p:cNvPr>
          <p:cNvSpPr/>
          <p:nvPr/>
        </p:nvSpPr>
        <p:spPr>
          <a:xfrm rot="1593932">
            <a:off x="12348771" y="-1959981"/>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3"/>
            <a:stretch>
              <a:fillRect/>
            </a:stretch>
          </a:blipFill>
        </p:spPr>
      </p:sp>
      <p:sp>
        <p:nvSpPr>
          <p:cNvPr id="7" name="Freeform 5">
            <a:extLst>
              <a:ext uri="{FF2B5EF4-FFF2-40B4-BE49-F238E27FC236}">
                <a16:creationId xmlns:a16="http://schemas.microsoft.com/office/drawing/2014/main" id="{50250DC7-F9B0-20CB-60DD-6F154BC3F40C}"/>
              </a:ext>
            </a:extLst>
          </p:cNvPr>
          <p:cNvSpPr/>
          <p:nvPr/>
        </p:nvSpPr>
        <p:spPr>
          <a:xfrm rot="5970019">
            <a:off x="13558552" y="-3859282"/>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4"/>
            <a:stretch>
              <a:fillRect/>
            </a:stretch>
          </a:blipFill>
        </p:spPr>
      </p:sp>
      <p:sp>
        <p:nvSpPr>
          <p:cNvPr id="8" name="TextBox 6">
            <a:extLst>
              <a:ext uri="{FF2B5EF4-FFF2-40B4-BE49-F238E27FC236}">
                <a16:creationId xmlns:a16="http://schemas.microsoft.com/office/drawing/2014/main" id="{8BAB3886-5AA1-150B-6A63-C4753C03782D}"/>
              </a:ext>
            </a:extLst>
          </p:cNvPr>
          <p:cNvSpPr txBox="1"/>
          <p:nvPr/>
        </p:nvSpPr>
        <p:spPr>
          <a:xfrm>
            <a:off x="0" y="480393"/>
            <a:ext cx="18287999" cy="1436291"/>
          </a:xfrm>
          <a:prstGeom prst="rect">
            <a:avLst/>
          </a:prstGeom>
        </p:spPr>
        <p:txBody>
          <a:bodyPr wrap="square" lIns="0" tIns="0" rIns="0" bIns="0" rtlCol="0" anchor="t">
            <a:spAutoFit/>
          </a:bodyPr>
          <a:lstStyle/>
          <a:p>
            <a:pPr algn="ctr">
              <a:lnSpc>
                <a:spcPts val="11175"/>
              </a:lnSpc>
            </a:pPr>
            <a:r>
              <a:rPr lang="en-US" sz="8000" dirty="0">
                <a:solidFill>
                  <a:srgbClr val="273384"/>
                </a:solidFill>
                <a:latin typeface="Eczar Bold"/>
                <a:ea typeface="Eczar Bold"/>
              </a:rPr>
              <a:t>﻿Future Enhancement </a:t>
            </a:r>
          </a:p>
        </p:txBody>
      </p:sp>
      <p:sp>
        <p:nvSpPr>
          <p:cNvPr id="9" name="Freeform 7">
            <a:extLst>
              <a:ext uri="{FF2B5EF4-FFF2-40B4-BE49-F238E27FC236}">
                <a16:creationId xmlns:a16="http://schemas.microsoft.com/office/drawing/2014/main" id="{29688F2B-F8CA-52BD-5BDE-7FBD19EB9273}"/>
              </a:ext>
            </a:extLst>
          </p:cNvPr>
          <p:cNvSpPr/>
          <p:nvPr/>
        </p:nvSpPr>
        <p:spPr>
          <a:xfrm>
            <a:off x="-1606838" y="9651106"/>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4"/>
            <a:stretch>
              <a:fillRect/>
            </a:stretch>
          </a:blipFill>
        </p:spPr>
      </p:sp>
      <p:sp>
        <p:nvSpPr>
          <p:cNvPr id="10" name="TextBox 8">
            <a:extLst>
              <a:ext uri="{FF2B5EF4-FFF2-40B4-BE49-F238E27FC236}">
                <a16:creationId xmlns:a16="http://schemas.microsoft.com/office/drawing/2014/main" id="{EC67463F-FC5E-F276-6898-559CCD3A28D9}"/>
              </a:ext>
            </a:extLst>
          </p:cNvPr>
          <p:cNvSpPr txBox="1"/>
          <p:nvPr/>
        </p:nvSpPr>
        <p:spPr>
          <a:xfrm>
            <a:off x="1861519" y="1959020"/>
            <a:ext cx="13464458" cy="5590313"/>
          </a:xfrm>
          <a:prstGeom prst="rect">
            <a:avLst/>
          </a:prstGeom>
        </p:spPr>
        <p:txBody>
          <a:bodyPr wrap="square" lIns="0" tIns="0" rIns="0" bIns="0" rtlCol="0" anchor="t">
            <a:spAutoFit/>
          </a:bodyPr>
          <a:lstStyle/>
          <a:p>
            <a:pPr algn="just">
              <a:lnSpc>
                <a:spcPts val="4890"/>
              </a:lnSpc>
            </a:pPr>
            <a:endParaRPr lang="en-US" sz="3000" dirty="0">
              <a:solidFill>
                <a:srgbClr val="000000"/>
              </a:solidFill>
              <a:latin typeface="Raleway"/>
            </a:endParaRPr>
          </a:p>
          <a:p>
            <a:pPr algn="just">
              <a:lnSpc>
                <a:spcPts val="4890"/>
              </a:lnSpc>
            </a:pPr>
            <a:r>
              <a:rPr lang="en-US" sz="3000" dirty="0">
                <a:solidFill>
                  <a:srgbClr val="000000"/>
                </a:solidFill>
                <a:latin typeface="Raleway"/>
              </a:rPr>
              <a:t>Human Activity Recognition (HAR) research aims to address gaps like real-world adaptability, multi-modal sensor fusion, transfer learning, and privacy concerns. Online learning and context-aware recognition are also areas of focus. Long-term activity recognition, benchmark datasets, and user-centric approaches require attention. Ensuring robustness to variability in activity execution is crucial. Advances in machine learning, sensor tech, and signal processing drive HAR evolution. Latest literature reviews are essential to track recent developments in this dynamic field.</a:t>
            </a:r>
          </a:p>
        </p:txBody>
      </p:sp>
    </p:spTree>
    <p:extLst>
      <p:ext uri="{BB962C8B-B14F-4D97-AF65-F5344CB8AC3E}">
        <p14:creationId xmlns:p14="http://schemas.microsoft.com/office/powerpoint/2010/main" val="2576473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 name="Freeform 2">
            <a:extLst>
              <a:ext uri="{FF2B5EF4-FFF2-40B4-BE49-F238E27FC236}">
                <a16:creationId xmlns:a16="http://schemas.microsoft.com/office/drawing/2014/main" id="{B0307658-7B81-3037-38B4-FFAAD8248F69}"/>
              </a:ext>
            </a:extLst>
          </p:cNvPr>
          <p:cNvSpPr/>
          <p:nvPr/>
        </p:nvSpPr>
        <p:spPr>
          <a:xfrm rot="15704746">
            <a:off x="16212628" y="5842304"/>
            <a:ext cx="3548560" cy="2903368"/>
          </a:xfrm>
          <a:custGeom>
            <a:avLst/>
            <a:gdLst/>
            <a:ahLst/>
            <a:cxnLst/>
            <a:rect l="l" t="t" r="r" b="b"/>
            <a:pathLst>
              <a:path w="3548560" h="2903368">
                <a:moveTo>
                  <a:pt x="0" y="0"/>
                </a:moveTo>
                <a:lnTo>
                  <a:pt x="3548560" y="0"/>
                </a:lnTo>
                <a:lnTo>
                  <a:pt x="3548560" y="2903368"/>
                </a:lnTo>
                <a:lnTo>
                  <a:pt x="0" y="290336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a:extLst>
              <a:ext uri="{FF2B5EF4-FFF2-40B4-BE49-F238E27FC236}">
                <a16:creationId xmlns:a16="http://schemas.microsoft.com/office/drawing/2014/main" id="{2AC096F4-F05E-EE51-7203-B932513E8263}"/>
              </a:ext>
            </a:extLst>
          </p:cNvPr>
          <p:cNvSpPr/>
          <p:nvPr/>
        </p:nvSpPr>
        <p:spPr>
          <a:xfrm rot="20175432">
            <a:off x="12391678" y="7122963"/>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5"/>
            <a:stretch>
              <a:fillRect/>
            </a:stretch>
          </a:blipFill>
        </p:spPr>
      </p:sp>
      <p:sp>
        <p:nvSpPr>
          <p:cNvPr id="4" name="Freeform 4">
            <a:extLst>
              <a:ext uri="{FF2B5EF4-FFF2-40B4-BE49-F238E27FC236}">
                <a16:creationId xmlns:a16="http://schemas.microsoft.com/office/drawing/2014/main" id="{4C74BC04-3648-1F83-714C-01C0418B2B0C}"/>
              </a:ext>
            </a:extLst>
          </p:cNvPr>
          <p:cNvSpPr/>
          <p:nvPr/>
        </p:nvSpPr>
        <p:spPr>
          <a:xfrm rot="20012011">
            <a:off x="11830173" y="5498252"/>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5" name="Freeform 5">
            <a:extLst>
              <a:ext uri="{FF2B5EF4-FFF2-40B4-BE49-F238E27FC236}">
                <a16:creationId xmlns:a16="http://schemas.microsoft.com/office/drawing/2014/main" id="{6171FC4E-6DBC-865B-EC68-695598322726}"/>
              </a:ext>
            </a:extLst>
          </p:cNvPr>
          <p:cNvSpPr/>
          <p:nvPr/>
        </p:nvSpPr>
        <p:spPr>
          <a:xfrm rot="15704746">
            <a:off x="-1289031" y="2433504"/>
            <a:ext cx="3548560" cy="2903368"/>
          </a:xfrm>
          <a:custGeom>
            <a:avLst/>
            <a:gdLst/>
            <a:ahLst/>
            <a:cxnLst/>
            <a:rect l="l" t="t" r="r" b="b"/>
            <a:pathLst>
              <a:path w="3548560" h="2903368">
                <a:moveTo>
                  <a:pt x="0" y="0"/>
                </a:moveTo>
                <a:lnTo>
                  <a:pt x="3548560" y="0"/>
                </a:lnTo>
                <a:lnTo>
                  <a:pt x="3548560" y="2903367"/>
                </a:lnTo>
                <a:lnTo>
                  <a:pt x="0" y="29033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a:extLst>
              <a:ext uri="{FF2B5EF4-FFF2-40B4-BE49-F238E27FC236}">
                <a16:creationId xmlns:a16="http://schemas.microsoft.com/office/drawing/2014/main" id="{B0C6AA94-1165-3D6E-7FE7-DCF35CC4C5D4}"/>
              </a:ext>
            </a:extLst>
          </p:cNvPr>
          <p:cNvSpPr/>
          <p:nvPr/>
        </p:nvSpPr>
        <p:spPr>
          <a:xfrm rot="17733094">
            <a:off x="-782807" y="-4309805"/>
            <a:ext cx="6545961" cy="8229600"/>
          </a:xfrm>
          <a:custGeom>
            <a:avLst/>
            <a:gdLst/>
            <a:ahLst/>
            <a:cxnLst/>
            <a:rect l="l" t="t" r="r" b="b"/>
            <a:pathLst>
              <a:path w="6545961" h="8229600">
                <a:moveTo>
                  <a:pt x="0" y="0"/>
                </a:moveTo>
                <a:lnTo>
                  <a:pt x="6545961" y="0"/>
                </a:lnTo>
                <a:lnTo>
                  <a:pt x="6545961" y="8229600"/>
                </a:lnTo>
                <a:lnTo>
                  <a:pt x="0" y="8229600"/>
                </a:lnTo>
                <a:lnTo>
                  <a:pt x="0" y="0"/>
                </a:lnTo>
                <a:close/>
              </a:path>
            </a:pathLst>
          </a:custGeom>
          <a:blipFill>
            <a:blip r:embed="rId7"/>
            <a:stretch>
              <a:fillRect/>
            </a:stretch>
          </a:blipFill>
        </p:spPr>
      </p:sp>
      <p:sp>
        <p:nvSpPr>
          <p:cNvPr id="7" name="Freeform 7">
            <a:extLst>
              <a:ext uri="{FF2B5EF4-FFF2-40B4-BE49-F238E27FC236}">
                <a16:creationId xmlns:a16="http://schemas.microsoft.com/office/drawing/2014/main" id="{E8F50B49-3455-C9D1-5FF1-4BAA2FDAA147}"/>
              </a:ext>
            </a:extLst>
          </p:cNvPr>
          <p:cNvSpPr/>
          <p:nvPr/>
        </p:nvSpPr>
        <p:spPr>
          <a:xfrm rot="1114953">
            <a:off x="-2105689" y="-224453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8" name="Freeform 8">
            <a:extLst>
              <a:ext uri="{FF2B5EF4-FFF2-40B4-BE49-F238E27FC236}">
                <a16:creationId xmlns:a16="http://schemas.microsoft.com/office/drawing/2014/main" id="{F37A6CC1-74AD-C4F8-3691-CBC69C8A6C50}"/>
              </a:ext>
            </a:extLst>
          </p:cNvPr>
          <p:cNvSpPr/>
          <p:nvPr/>
        </p:nvSpPr>
        <p:spPr>
          <a:xfrm>
            <a:off x="5198919" y="2527092"/>
            <a:ext cx="7890162" cy="122645"/>
          </a:xfrm>
          <a:custGeom>
            <a:avLst/>
            <a:gdLst/>
            <a:ahLst/>
            <a:cxnLst/>
            <a:rect l="l" t="t" r="r" b="b"/>
            <a:pathLst>
              <a:path w="7890162" h="122645">
                <a:moveTo>
                  <a:pt x="0" y="0"/>
                </a:moveTo>
                <a:lnTo>
                  <a:pt x="7890162" y="0"/>
                </a:lnTo>
                <a:lnTo>
                  <a:pt x="7890162" y="122645"/>
                </a:lnTo>
                <a:lnTo>
                  <a:pt x="0" y="12264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TextBox 9">
            <a:extLst>
              <a:ext uri="{FF2B5EF4-FFF2-40B4-BE49-F238E27FC236}">
                <a16:creationId xmlns:a16="http://schemas.microsoft.com/office/drawing/2014/main" id="{7C3D0320-F148-A2DB-DC54-A9889F25CB61}"/>
              </a:ext>
            </a:extLst>
          </p:cNvPr>
          <p:cNvSpPr txBox="1"/>
          <p:nvPr/>
        </p:nvSpPr>
        <p:spPr>
          <a:xfrm>
            <a:off x="2195414" y="1925994"/>
            <a:ext cx="13912281" cy="7475444"/>
          </a:xfrm>
          <a:prstGeom prst="rect">
            <a:avLst/>
          </a:prstGeom>
        </p:spPr>
        <p:txBody>
          <a:bodyPr wrap="square" lIns="0" tIns="0" rIns="0" bIns="0" rtlCol="0" anchor="t">
            <a:spAutoFit/>
          </a:bodyPr>
          <a:lstStyle/>
          <a:p>
            <a:pPr algn="just">
              <a:lnSpc>
                <a:spcPts val="4890"/>
              </a:lnSpc>
            </a:pPr>
            <a:endParaRPr lang="en-US" sz="3000" dirty="0">
              <a:solidFill>
                <a:srgbClr val="000000"/>
              </a:solidFill>
              <a:latin typeface="Raleway"/>
            </a:endParaRPr>
          </a:p>
          <a:p>
            <a:pPr algn="just">
              <a:lnSpc>
                <a:spcPts val="4890"/>
              </a:lnSpc>
            </a:pPr>
            <a:r>
              <a:rPr lang="en-US" sz="3000" dirty="0">
                <a:solidFill>
                  <a:srgbClr val="000000"/>
                </a:solidFill>
                <a:latin typeface="Raleway"/>
              </a:rPr>
              <a:t>Exploring machine learning models on the 'human activity recognition with smartphones' dataset revealed insights. The Random Forest Classifier achieved 37.50% accuracy, with the class imbalance and hyperparameter tuning improvements. KNN model attained 33.15% accuracy, with potential through parameter optimization and feature scaling. K-Means clustering, with a silhouette score of 57.97%, provided moderate consistency in identifying clusters, aiding feature engineering and pattern understanding. Integrating supervised and unsupervised techniques offers a holistic perspective, addressing prediction tasks and uncovering latent structures. Continual refinement, including class imbalance mitigation and cluster quality optimization, enhances predictive accuracy and insight extraction.</a:t>
            </a:r>
          </a:p>
        </p:txBody>
      </p:sp>
      <p:sp>
        <p:nvSpPr>
          <p:cNvPr id="10" name="TextBox 10">
            <a:extLst>
              <a:ext uri="{FF2B5EF4-FFF2-40B4-BE49-F238E27FC236}">
                <a16:creationId xmlns:a16="http://schemas.microsoft.com/office/drawing/2014/main" id="{14CAFE9E-022E-67E9-8F91-AFDF6A3000C9}"/>
              </a:ext>
            </a:extLst>
          </p:cNvPr>
          <p:cNvSpPr txBox="1"/>
          <p:nvPr/>
        </p:nvSpPr>
        <p:spPr>
          <a:xfrm>
            <a:off x="0" y="1152124"/>
            <a:ext cx="18288000" cy="1436291"/>
          </a:xfrm>
          <a:prstGeom prst="rect">
            <a:avLst/>
          </a:prstGeom>
        </p:spPr>
        <p:txBody>
          <a:bodyPr wrap="square" lIns="0" tIns="0" rIns="0" bIns="0" rtlCol="0" anchor="t">
            <a:spAutoFit/>
          </a:bodyPr>
          <a:lstStyle/>
          <a:p>
            <a:pPr algn="ctr">
              <a:lnSpc>
                <a:spcPts val="11175"/>
              </a:lnSpc>
            </a:pPr>
            <a:r>
              <a:rPr lang="en-US" sz="8799" dirty="0">
                <a:solidFill>
                  <a:srgbClr val="273384"/>
                </a:solidFill>
                <a:latin typeface="Eczar Bold"/>
              </a:rPr>
              <a:t>Conclusion</a:t>
            </a:r>
          </a:p>
        </p:txBody>
      </p:sp>
    </p:spTree>
    <p:extLst>
      <p:ext uri="{BB962C8B-B14F-4D97-AF65-F5344CB8AC3E}">
        <p14:creationId xmlns:p14="http://schemas.microsoft.com/office/powerpoint/2010/main" val="1316482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8" name="Freeform 2">
            <a:extLst>
              <a:ext uri="{FF2B5EF4-FFF2-40B4-BE49-F238E27FC236}">
                <a16:creationId xmlns:a16="http://schemas.microsoft.com/office/drawing/2014/main" id="{3D0B1071-3A30-1CB3-B644-FE469649D6E6}"/>
              </a:ext>
            </a:extLst>
          </p:cNvPr>
          <p:cNvSpPr/>
          <p:nvPr/>
        </p:nvSpPr>
        <p:spPr>
          <a:xfrm rot="16613381">
            <a:off x="-2800762" y="334367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9" name="Freeform 3">
            <a:extLst>
              <a:ext uri="{FF2B5EF4-FFF2-40B4-BE49-F238E27FC236}">
                <a16:creationId xmlns:a16="http://schemas.microsoft.com/office/drawing/2014/main" id="{61E95A51-CDCC-3FC6-C72F-1D82D96EA727}"/>
              </a:ext>
            </a:extLst>
          </p:cNvPr>
          <p:cNvSpPr/>
          <p:nvPr/>
        </p:nvSpPr>
        <p:spPr>
          <a:xfrm>
            <a:off x="10926706" y="-3752582"/>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5"/>
            <a:stretch>
              <a:fillRect/>
            </a:stretch>
          </a:blipFill>
        </p:spPr>
      </p:sp>
      <p:sp>
        <p:nvSpPr>
          <p:cNvPr id="30" name="Freeform 4">
            <a:extLst>
              <a:ext uri="{FF2B5EF4-FFF2-40B4-BE49-F238E27FC236}">
                <a16:creationId xmlns:a16="http://schemas.microsoft.com/office/drawing/2014/main" id="{E7693FFC-0F12-E0DB-4A0C-8773C298D7A7}"/>
              </a:ext>
            </a:extLst>
          </p:cNvPr>
          <p:cNvSpPr/>
          <p:nvPr/>
        </p:nvSpPr>
        <p:spPr>
          <a:xfrm rot="11261426">
            <a:off x="4569016" y="-5480084"/>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5"/>
            <a:stretch>
              <a:fillRect/>
            </a:stretch>
          </a:blipFill>
        </p:spPr>
      </p:sp>
      <p:sp>
        <p:nvSpPr>
          <p:cNvPr id="31" name="Freeform 5">
            <a:extLst>
              <a:ext uri="{FF2B5EF4-FFF2-40B4-BE49-F238E27FC236}">
                <a16:creationId xmlns:a16="http://schemas.microsoft.com/office/drawing/2014/main" id="{9C892420-1380-A8D5-B94A-B2369039EDB8}"/>
              </a:ext>
            </a:extLst>
          </p:cNvPr>
          <p:cNvSpPr/>
          <p:nvPr/>
        </p:nvSpPr>
        <p:spPr>
          <a:xfrm rot="9024995">
            <a:off x="-2679407" y="-4114800"/>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32" name="Freeform 6">
            <a:extLst>
              <a:ext uri="{FF2B5EF4-FFF2-40B4-BE49-F238E27FC236}">
                <a16:creationId xmlns:a16="http://schemas.microsoft.com/office/drawing/2014/main" id="{17E7973B-2883-9445-C81C-A8D33138891C}"/>
              </a:ext>
            </a:extLst>
          </p:cNvPr>
          <p:cNvSpPr/>
          <p:nvPr/>
        </p:nvSpPr>
        <p:spPr>
          <a:xfrm rot="15663214" flipV="1">
            <a:off x="16141297" y="3404390"/>
            <a:ext cx="5029200" cy="4114800"/>
          </a:xfrm>
          <a:custGeom>
            <a:avLst/>
            <a:gdLst/>
            <a:ahLst/>
            <a:cxnLst/>
            <a:rect l="l" t="t" r="r" b="b"/>
            <a:pathLst>
              <a:path w="5029200" h="4114800">
                <a:moveTo>
                  <a:pt x="0" y="4114800"/>
                </a:moveTo>
                <a:lnTo>
                  <a:pt x="5029200" y="4114800"/>
                </a:lnTo>
                <a:lnTo>
                  <a:pt x="5029200"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3" name="Freeform 7">
            <a:extLst>
              <a:ext uri="{FF2B5EF4-FFF2-40B4-BE49-F238E27FC236}">
                <a16:creationId xmlns:a16="http://schemas.microsoft.com/office/drawing/2014/main" id="{81C74924-C7AE-AA9A-023E-5FA4A60A2AFF}"/>
              </a:ext>
            </a:extLst>
          </p:cNvPr>
          <p:cNvSpPr/>
          <p:nvPr/>
        </p:nvSpPr>
        <p:spPr>
          <a:xfrm>
            <a:off x="8180711" y="-49047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6"/>
            <a:stretch>
              <a:fillRect/>
            </a:stretch>
          </a:blipFill>
        </p:spPr>
      </p:sp>
      <p:sp>
        <p:nvSpPr>
          <p:cNvPr id="34" name="Freeform 8">
            <a:extLst>
              <a:ext uri="{FF2B5EF4-FFF2-40B4-BE49-F238E27FC236}">
                <a16:creationId xmlns:a16="http://schemas.microsoft.com/office/drawing/2014/main" id="{B7BACCAC-B29D-5183-7F9E-FC9E8F949B34}"/>
              </a:ext>
            </a:extLst>
          </p:cNvPr>
          <p:cNvSpPr/>
          <p:nvPr/>
        </p:nvSpPr>
        <p:spPr>
          <a:xfrm>
            <a:off x="-2672048" y="-5018174"/>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35" name="Freeform 9">
            <a:extLst>
              <a:ext uri="{FF2B5EF4-FFF2-40B4-BE49-F238E27FC236}">
                <a16:creationId xmlns:a16="http://schemas.microsoft.com/office/drawing/2014/main" id="{F676DDFE-CBC7-50D5-D5B5-FB6567A29A2E}"/>
              </a:ext>
            </a:extLst>
          </p:cNvPr>
          <p:cNvSpPr/>
          <p:nvPr/>
        </p:nvSpPr>
        <p:spPr>
          <a:xfrm rot="14887335">
            <a:off x="-990270" y="7258855"/>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6"/>
            <a:stretch>
              <a:fillRect/>
            </a:stretch>
          </a:blipFill>
        </p:spPr>
      </p:sp>
      <p:sp>
        <p:nvSpPr>
          <p:cNvPr id="36" name="Freeform 10">
            <a:extLst>
              <a:ext uri="{FF2B5EF4-FFF2-40B4-BE49-F238E27FC236}">
                <a16:creationId xmlns:a16="http://schemas.microsoft.com/office/drawing/2014/main" id="{50D850DD-9F7A-662F-E85E-979A4BE31548}"/>
              </a:ext>
            </a:extLst>
          </p:cNvPr>
          <p:cNvSpPr/>
          <p:nvPr/>
        </p:nvSpPr>
        <p:spPr>
          <a:xfrm rot="19753666">
            <a:off x="9995837" y="617220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37" name="TextBox 11">
            <a:extLst>
              <a:ext uri="{FF2B5EF4-FFF2-40B4-BE49-F238E27FC236}">
                <a16:creationId xmlns:a16="http://schemas.microsoft.com/office/drawing/2014/main" id="{1EFF23AB-8E72-3EC4-EB1A-53626D1B1369}"/>
              </a:ext>
            </a:extLst>
          </p:cNvPr>
          <p:cNvSpPr txBox="1"/>
          <p:nvPr/>
        </p:nvSpPr>
        <p:spPr>
          <a:xfrm>
            <a:off x="2725007" y="5019675"/>
            <a:ext cx="12837986" cy="2155571"/>
          </a:xfrm>
          <a:prstGeom prst="rect">
            <a:avLst/>
          </a:prstGeom>
        </p:spPr>
        <p:txBody>
          <a:bodyPr lIns="0" tIns="0" rIns="0" bIns="0" rtlCol="0" anchor="t">
            <a:spAutoFit/>
          </a:bodyPr>
          <a:lstStyle/>
          <a:p>
            <a:pPr algn="ctr">
              <a:lnSpc>
                <a:spcPts val="17271"/>
              </a:lnSpc>
            </a:pPr>
            <a:r>
              <a:rPr lang="en-US" sz="13599">
                <a:solidFill>
                  <a:srgbClr val="273384"/>
                </a:solidFill>
                <a:latin typeface="Eczar Bold"/>
                <a:ea typeface="Eczar Bold"/>
              </a:rPr>
              <a:t>﻿THANK YOU</a:t>
            </a:r>
          </a:p>
        </p:txBody>
      </p:sp>
      <p:grpSp>
        <p:nvGrpSpPr>
          <p:cNvPr id="38" name="Group 12">
            <a:extLst>
              <a:ext uri="{FF2B5EF4-FFF2-40B4-BE49-F238E27FC236}">
                <a16:creationId xmlns:a16="http://schemas.microsoft.com/office/drawing/2014/main" id="{DA2033D9-6B88-2DD2-E07C-690095BB8605}"/>
              </a:ext>
            </a:extLst>
          </p:cNvPr>
          <p:cNvGrpSpPr/>
          <p:nvPr/>
        </p:nvGrpSpPr>
        <p:grpSpPr>
          <a:xfrm>
            <a:off x="6039040" y="1828762"/>
            <a:ext cx="5739296" cy="2460855"/>
            <a:chOff x="-360388" y="0"/>
            <a:chExt cx="7652394" cy="3281142"/>
          </a:xfrm>
        </p:grpSpPr>
        <p:sp>
          <p:nvSpPr>
            <p:cNvPr id="39" name="Freeform 13">
              <a:extLst>
                <a:ext uri="{FF2B5EF4-FFF2-40B4-BE49-F238E27FC236}">
                  <a16:creationId xmlns:a16="http://schemas.microsoft.com/office/drawing/2014/main" id="{71703A8A-F111-9B30-83D9-76753F8813C4}"/>
                </a:ext>
              </a:extLst>
            </p:cNvPr>
            <p:cNvSpPr/>
            <p:nvPr/>
          </p:nvSpPr>
          <p:spPr>
            <a:xfrm>
              <a:off x="2025482" y="0"/>
              <a:ext cx="2777604" cy="2743107"/>
            </a:xfrm>
            <a:custGeom>
              <a:avLst/>
              <a:gdLst/>
              <a:ahLst/>
              <a:cxnLst/>
              <a:rect l="l" t="t" r="r" b="b"/>
              <a:pathLst>
                <a:path w="3248925" h="2215176">
                  <a:moveTo>
                    <a:pt x="0" y="0"/>
                  </a:moveTo>
                  <a:lnTo>
                    <a:pt x="3248925" y="0"/>
                  </a:lnTo>
                  <a:lnTo>
                    <a:pt x="3248925" y="2215176"/>
                  </a:lnTo>
                  <a:lnTo>
                    <a:pt x="0" y="2215176"/>
                  </a:lnTo>
                  <a:lnTo>
                    <a:pt x="0" y="0"/>
                  </a:lnTo>
                  <a:close/>
                </a:path>
              </a:pathLst>
            </a:custGeom>
            <a:blipFill>
              <a:blip r:embed="rId7">
                <a:extLst>
                  <a:ext uri="{28A0092B-C50C-407E-A947-70E740481C1C}">
                    <a14:useLocalDpi xmlns:a14="http://schemas.microsoft.com/office/drawing/2010/main" val="0"/>
                  </a:ext>
                </a:extLst>
              </a:blip>
              <a:stretch>
                <a:fillRect/>
              </a:stretch>
            </a:blipFill>
          </p:spPr>
        </p:sp>
        <p:sp>
          <p:nvSpPr>
            <p:cNvPr id="40" name="TextBox 14">
              <a:extLst>
                <a:ext uri="{FF2B5EF4-FFF2-40B4-BE49-F238E27FC236}">
                  <a16:creationId xmlns:a16="http://schemas.microsoft.com/office/drawing/2014/main" id="{BB0C4706-441B-9772-EC02-50C540789199}"/>
                </a:ext>
              </a:extLst>
            </p:cNvPr>
            <p:cNvSpPr txBox="1"/>
            <p:nvPr/>
          </p:nvSpPr>
          <p:spPr>
            <a:xfrm>
              <a:off x="-360388" y="2654987"/>
              <a:ext cx="7652394" cy="626155"/>
            </a:xfrm>
            <a:prstGeom prst="rect">
              <a:avLst/>
            </a:prstGeom>
          </p:spPr>
          <p:txBody>
            <a:bodyPr wrap="square" lIns="0" tIns="0" rIns="0" bIns="0" rtlCol="0" anchor="t">
              <a:spAutoFit/>
            </a:bodyPr>
            <a:lstStyle/>
            <a:p>
              <a:pPr algn="ctr">
                <a:lnSpc>
                  <a:spcPts val="4032"/>
                </a:lnSpc>
              </a:pPr>
              <a:r>
                <a:rPr lang="en-US" sz="2880" dirty="0">
                  <a:solidFill>
                    <a:srgbClr val="A88353"/>
                  </a:solidFill>
                  <a:latin typeface="Public Sans"/>
                </a:rPr>
                <a:t>Christ (Deemed to be University)</a:t>
              </a:r>
            </a:p>
          </p:txBody>
        </p:sp>
      </p:grpSp>
    </p:spTree>
    <p:extLst>
      <p:ext uri="{BB962C8B-B14F-4D97-AF65-F5344CB8AC3E}">
        <p14:creationId xmlns:p14="http://schemas.microsoft.com/office/powerpoint/2010/main" val="4157148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 name="Freeform 2">
            <a:extLst>
              <a:ext uri="{FF2B5EF4-FFF2-40B4-BE49-F238E27FC236}">
                <a16:creationId xmlns:a16="http://schemas.microsoft.com/office/drawing/2014/main" id="{1A9078C5-27C9-87A7-5F3D-2D5F63155B30}"/>
              </a:ext>
            </a:extLst>
          </p:cNvPr>
          <p:cNvSpPr/>
          <p:nvPr/>
        </p:nvSpPr>
        <p:spPr>
          <a:xfrm rot="4036243">
            <a:off x="14707801" y="1028700"/>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3"/>
            <a:stretch>
              <a:fillRect/>
            </a:stretch>
          </a:blipFill>
        </p:spPr>
      </p:sp>
      <p:sp>
        <p:nvSpPr>
          <p:cNvPr id="3" name="Freeform 3">
            <a:extLst>
              <a:ext uri="{FF2B5EF4-FFF2-40B4-BE49-F238E27FC236}">
                <a16:creationId xmlns:a16="http://schemas.microsoft.com/office/drawing/2014/main" id="{24D7CE58-5CEC-10F3-9BA3-5F789CE6556A}"/>
              </a:ext>
            </a:extLst>
          </p:cNvPr>
          <p:cNvSpPr/>
          <p:nvPr/>
        </p:nvSpPr>
        <p:spPr>
          <a:xfrm rot="14761688">
            <a:off x="-5348892" y="2155668"/>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3"/>
            <a:stretch>
              <a:fillRect/>
            </a:stretch>
          </a:blipFill>
        </p:spPr>
      </p:sp>
      <p:sp>
        <p:nvSpPr>
          <p:cNvPr id="4" name="Freeform 4">
            <a:extLst>
              <a:ext uri="{FF2B5EF4-FFF2-40B4-BE49-F238E27FC236}">
                <a16:creationId xmlns:a16="http://schemas.microsoft.com/office/drawing/2014/main" id="{B719BB29-69C0-FA22-F8F8-E4842BD94885}"/>
              </a:ext>
            </a:extLst>
          </p:cNvPr>
          <p:cNvSpPr/>
          <p:nvPr/>
        </p:nvSpPr>
        <p:spPr>
          <a:xfrm rot="18543502">
            <a:off x="-3881063" y="2889362"/>
            <a:ext cx="7762126" cy="8630578"/>
          </a:xfrm>
          <a:custGeom>
            <a:avLst/>
            <a:gdLst/>
            <a:ahLst/>
            <a:cxnLst/>
            <a:rect l="l" t="t" r="r" b="b"/>
            <a:pathLst>
              <a:path w="7762126" h="8630578">
                <a:moveTo>
                  <a:pt x="0" y="0"/>
                </a:moveTo>
                <a:lnTo>
                  <a:pt x="7762126" y="0"/>
                </a:lnTo>
                <a:lnTo>
                  <a:pt x="7762126" y="8630578"/>
                </a:lnTo>
                <a:lnTo>
                  <a:pt x="0" y="8630578"/>
                </a:lnTo>
                <a:lnTo>
                  <a:pt x="0" y="0"/>
                </a:lnTo>
                <a:close/>
              </a:path>
            </a:pathLst>
          </a:custGeom>
          <a:blipFill>
            <a:blip r:embed="rId4"/>
            <a:stretch>
              <a:fillRect/>
            </a:stretch>
          </a:blipFill>
        </p:spPr>
      </p:sp>
      <p:sp>
        <p:nvSpPr>
          <p:cNvPr id="5" name="Freeform 5">
            <a:extLst>
              <a:ext uri="{FF2B5EF4-FFF2-40B4-BE49-F238E27FC236}">
                <a16:creationId xmlns:a16="http://schemas.microsoft.com/office/drawing/2014/main" id="{93E785A1-4884-0CBA-35A4-F46F91B079DD}"/>
              </a:ext>
            </a:extLst>
          </p:cNvPr>
          <p:cNvSpPr/>
          <p:nvPr/>
        </p:nvSpPr>
        <p:spPr>
          <a:xfrm rot="18543502">
            <a:off x="14227763" y="-2642927"/>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4"/>
            <a:stretch>
              <a:fillRect/>
            </a:stretch>
          </a:blipFill>
        </p:spPr>
      </p:sp>
      <p:sp>
        <p:nvSpPr>
          <p:cNvPr id="6" name="Freeform 6">
            <a:extLst>
              <a:ext uri="{FF2B5EF4-FFF2-40B4-BE49-F238E27FC236}">
                <a16:creationId xmlns:a16="http://schemas.microsoft.com/office/drawing/2014/main" id="{BA69D655-1521-CA4A-B730-7D9BF5A28880}"/>
              </a:ext>
            </a:extLst>
          </p:cNvPr>
          <p:cNvSpPr/>
          <p:nvPr/>
        </p:nvSpPr>
        <p:spPr>
          <a:xfrm>
            <a:off x="5198919" y="3186247"/>
            <a:ext cx="7890162" cy="122645"/>
          </a:xfrm>
          <a:custGeom>
            <a:avLst/>
            <a:gdLst/>
            <a:ahLst/>
            <a:cxnLst/>
            <a:rect l="l" t="t" r="r" b="b"/>
            <a:pathLst>
              <a:path w="7890162" h="122645">
                <a:moveTo>
                  <a:pt x="0" y="0"/>
                </a:moveTo>
                <a:lnTo>
                  <a:pt x="7890162" y="0"/>
                </a:lnTo>
                <a:lnTo>
                  <a:pt x="7890162" y="122645"/>
                </a:lnTo>
                <a:lnTo>
                  <a:pt x="0" y="1226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TextBox 7">
            <a:extLst>
              <a:ext uri="{FF2B5EF4-FFF2-40B4-BE49-F238E27FC236}">
                <a16:creationId xmlns:a16="http://schemas.microsoft.com/office/drawing/2014/main" id="{F664BE7A-A48F-04B0-770C-08A55C3C14E7}"/>
              </a:ext>
            </a:extLst>
          </p:cNvPr>
          <p:cNvSpPr txBox="1"/>
          <p:nvPr/>
        </p:nvSpPr>
        <p:spPr>
          <a:xfrm>
            <a:off x="5198919" y="784984"/>
            <a:ext cx="7890162" cy="2333116"/>
          </a:xfrm>
          <a:prstGeom prst="rect">
            <a:avLst/>
          </a:prstGeom>
        </p:spPr>
        <p:txBody>
          <a:bodyPr lIns="0" tIns="0" rIns="0" bIns="0" rtlCol="0" anchor="t">
            <a:spAutoFit/>
          </a:bodyPr>
          <a:lstStyle/>
          <a:p>
            <a:pPr algn="ctr">
              <a:lnSpc>
                <a:spcPts val="9063"/>
              </a:lnSpc>
            </a:pPr>
            <a:r>
              <a:rPr lang="en-US" sz="8799">
                <a:solidFill>
                  <a:srgbClr val="273384"/>
                </a:solidFill>
                <a:latin typeface="Eczar Bold"/>
                <a:ea typeface="Eczar Bold"/>
              </a:rPr>
              <a:t>﻿Meet The Group</a:t>
            </a:r>
          </a:p>
        </p:txBody>
      </p:sp>
      <p:grpSp>
        <p:nvGrpSpPr>
          <p:cNvPr id="8" name="Group 8">
            <a:extLst>
              <a:ext uri="{FF2B5EF4-FFF2-40B4-BE49-F238E27FC236}">
                <a16:creationId xmlns:a16="http://schemas.microsoft.com/office/drawing/2014/main" id="{583DC286-CC9A-E467-20B7-06B948EF447D}"/>
              </a:ext>
            </a:extLst>
          </p:cNvPr>
          <p:cNvGrpSpPr/>
          <p:nvPr/>
        </p:nvGrpSpPr>
        <p:grpSpPr>
          <a:xfrm>
            <a:off x="3718536" y="4068291"/>
            <a:ext cx="10686996" cy="2650143"/>
            <a:chOff x="0" y="0"/>
            <a:chExt cx="12651321" cy="3533524"/>
          </a:xfrm>
        </p:grpSpPr>
        <p:sp>
          <p:nvSpPr>
            <p:cNvPr id="9" name="Freeform 9">
              <a:extLst>
                <a:ext uri="{FF2B5EF4-FFF2-40B4-BE49-F238E27FC236}">
                  <a16:creationId xmlns:a16="http://schemas.microsoft.com/office/drawing/2014/main" id="{EDED57F3-E943-55A8-64BA-E7DD1024ADDE}"/>
                </a:ext>
              </a:extLst>
            </p:cNvPr>
            <p:cNvSpPr/>
            <p:nvPr/>
          </p:nvSpPr>
          <p:spPr>
            <a:xfrm>
              <a:off x="0" y="0"/>
              <a:ext cx="4638278" cy="3533524"/>
            </a:xfrm>
            <a:custGeom>
              <a:avLst/>
              <a:gdLst/>
              <a:ahLst/>
              <a:cxnLst/>
              <a:rect l="l" t="t" r="r" b="b"/>
              <a:pathLst>
                <a:path w="4638278" h="3533524">
                  <a:moveTo>
                    <a:pt x="0" y="0"/>
                  </a:moveTo>
                  <a:lnTo>
                    <a:pt x="4638278" y="0"/>
                  </a:lnTo>
                  <a:lnTo>
                    <a:pt x="4638278" y="3533524"/>
                  </a:lnTo>
                  <a:lnTo>
                    <a:pt x="0" y="353352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Freeform 10">
              <a:extLst>
                <a:ext uri="{FF2B5EF4-FFF2-40B4-BE49-F238E27FC236}">
                  <a16:creationId xmlns:a16="http://schemas.microsoft.com/office/drawing/2014/main" id="{A0899449-E99B-45B4-C7D0-D63DDE339316}"/>
                </a:ext>
              </a:extLst>
            </p:cNvPr>
            <p:cNvSpPr/>
            <p:nvPr/>
          </p:nvSpPr>
          <p:spPr>
            <a:xfrm>
              <a:off x="4006522" y="0"/>
              <a:ext cx="4638278" cy="3533524"/>
            </a:xfrm>
            <a:custGeom>
              <a:avLst/>
              <a:gdLst/>
              <a:ahLst/>
              <a:cxnLst/>
              <a:rect l="l" t="t" r="r" b="b"/>
              <a:pathLst>
                <a:path w="4638278" h="3533524">
                  <a:moveTo>
                    <a:pt x="0" y="0"/>
                  </a:moveTo>
                  <a:lnTo>
                    <a:pt x="4638277" y="0"/>
                  </a:lnTo>
                  <a:lnTo>
                    <a:pt x="4638277" y="3533524"/>
                  </a:lnTo>
                  <a:lnTo>
                    <a:pt x="0" y="353352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Freeform 11">
              <a:extLst>
                <a:ext uri="{FF2B5EF4-FFF2-40B4-BE49-F238E27FC236}">
                  <a16:creationId xmlns:a16="http://schemas.microsoft.com/office/drawing/2014/main" id="{C03C576E-E9EB-ED1E-6E7B-3AE64F5CB5D6}"/>
                </a:ext>
              </a:extLst>
            </p:cNvPr>
            <p:cNvSpPr/>
            <p:nvPr/>
          </p:nvSpPr>
          <p:spPr>
            <a:xfrm>
              <a:off x="8013043" y="0"/>
              <a:ext cx="4638278" cy="3533524"/>
            </a:xfrm>
            <a:custGeom>
              <a:avLst/>
              <a:gdLst/>
              <a:ahLst/>
              <a:cxnLst/>
              <a:rect l="l" t="t" r="r" b="b"/>
              <a:pathLst>
                <a:path w="4638278" h="3533524">
                  <a:moveTo>
                    <a:pt x="0" y="0"/>
                  </a:moveTo>
                  <a:lnTo>
                    <a:pt x="4638278" y="0"/>
                  </a:lnTo>
                  <a:lnTo>
                    <a:pt x="4638278" y="3533524"/>
                  </a:lnTo>
                  <a:lnTo>
                    <a:pt x="0" y="353352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sp>
        <p:nvSpPr>
          <p:cNvPr id="12" name="TextBox 13">
            <a:extLst>
              <a:ext uri="{FF2B5EF4-FFF2-40B4-BE49-F238E27FC236}">
                <a16:creationId xmlns:a16="http://schemas.microsoft.com/office/drawing/2014/main" id="{BB7F435B-3DC9-2227-508F-0C4FDCBDEDE3}"/>
              </a:ext>
            </a:extLst>
          </p:cNvPr>
          <p:cNvSpPr txBox="1"/>
          <p:nvPr/>
        </p:nvSpPr>
        <p:spPr>
          <a:xfrm>
            <a:off x="7590803" y="6852727"/>
            <a:ext cx="3129582" cy="1191673"/>
          </a:xfrm>
          <a:prstGeom prst="rect">
            <a:avLst/>
          </a:prstGeom>
        </p:spPr>
        <p:txBody>
          <a:bodyPr wrap="square" lIns="0" tIns="0" rIns="0" bIns="0" rtlCol="0" anchor="t">
            <a:spAutoFit/>
          </a:bodyPr>
          <a:lstStyle/>
          <a:p>
            <a:pPr algn="ctr">
              <a:lnSpc>
                <a:spcPts val="4890"/>
              </a:lnSpc>
            </a:pPr>
            <a:r>
              <a:rPr lang="en-US" sz="3000" dirty="0">
                <a:solidFill>
                  <a:srgbClr val="000000"/>
                </a:solidFill>
                <a:latin typeface="Raleway"/>
              </a:rPr>
              <a:t>Christina J </a:t>
            </a:r>
            <a:r>
              <a:rPr lang="en-US" sz="3000" dirty="0" err="1">
                <a:solidFill>
                  <a:srgbClr val="000000"/>
                </a:solidFill>
                <a:latin typeface="Raleway"/>
              </a:rPr>
              <a:t>Thattil</a:t>
            </a:r>
            <a:r>
              <a:rPr lang="en-US" sz="3000" dirty="0">
                <a:solidFill>
                  <a:srgbClr val="000000"/>
                </a:solidFill>
                <a:latin typeface="Raleway"/>
              </a:rPr>
              <a:t> </a:t>
            </a:r>
          </a:p>
          <a:p>
            <a:pPr algn="ctr">
              <a:lnSpc>
                <a:spcPts val="4890"/>
              </a:lnSpc>
            </a:pPr>
            <a:r>
              <a:rPr lang="en-US" sz="3000" dirty="0">
                <a:solidFill>
                  <a:srgbClr val="000000"/>
                </a:solidFill>
                <a:latin typeface="Raleway"/>
              </a:rPr>
              <a:t>2348511</a:t>
            </a:r>
          </a:p>
        </p:txBody>
      </p:sp>
      <p:sp>
        <p:nvSpPr>
          <p:cNvPr id="13" name="TextBox 14">
            <a:extLst>
              <a:ext uri="{FF2B5EF4-FFF2-40B4-BE49-F238E27FC236}">
                <a16:creationId xmlns:a16="http://schemas.microsoft.com/office/drawing/2014/main" id="{5E81A0AD-6F26-5DAB-BE6C-5BF7C1CAFFCE}"/>
              </a:ext>
            </a:extLst>
          </p:cNvPr>
          <p:cNvSpPr txBox="1"/>
          <p:nvPr/>
        </p:nvSpPr>
        <p:spPr>
          <a:xfrm>
            <a:off x="11021089" y="6847069"/>
            <a:ext cx="3129582" cy="1191673"/>
          </a:xfrm>
          <a:prstGeom prst="rect">
            <a:avLst/>
          </a:prstGeom>
        </p:spPr>
        <p:txBody>
          <a:bodyPr wrap="square" lIns="0" tIns="0" rIns="0" bIns="0" rtlCol="0" anchor="t">
            <a:spAutoFit/>
          </a:bodyPr>
          <a:lstStyle/>
          <a:p>
            <a:pPr algn="ctr">
              <a:lnSpc>
                <a:spcPts val="4890"/>
              </a:lnSpc>
            </a:pPr>
            <a:r>
              <a:rPr lang="en-US" sz="3000" dirty="0">
                <a:solidFill>
                  <a:srgbClr val="000000"/>
                </a:solidFill>
                <a:latin typeface="Raleway"/>
              </a:rPr>
              <a:t>Sneha P</a:t>
            </a:r>
          </a:p>
          <a:p>
            <a:pPr algn="ctr">
              <a:lnSpc>
                <a:spcPts val="4890"/>
              </a:lnSpc>
            </a:pPr>
            <a:r>
              <a:rPr lang="en-US" sz="3000" dirty="0">
                <a:solidFill>
                  <a:srgbClr val="000000"/>
                </a:solidFill>
                <a:latin typeface="Raleway"/>
              </a:rPr>
              <a:t>2348560</a:t>
            </a:r>
          </a:p>
        </p:txBody>
      </p:sp>
      <p:sp>
        <p:nvSpPr>
          <p:cNvPr id="14" name="TextBox 16">
            <a:extLst>
              <a:ext uri="{FF2B5EF4-FFF2-40B4-BE49-F238E27FC236}">
                <a16:creationId xmlns:a16="http://schemas.microsoft.com/office/drawing/2014/main" id="{3C3F2A6C-DB2A-C1C6-9CD7-2C3380CF67A5}"/>
              </a:ext>
            </a:extLst>
          </p:cNvPr>
          <p:cNvSpPr txBox="1"/>
          <p:nvPr/>
        </p:nvSpPr>
        <p:spPr>
          <a:xfrm>
            <a:off x="3848380" y="6809486"/>
            <a:ext cx="3658420" cy="1191673"/>
          </a:xfrm>
          <a:prstGeom prst="rect">
            <a:avLst/>
          </a:prstGeom>
        </p:spPr>
        <p:txBody>
          <a:bodyPr wrap="square" lIns="0" tIns="0" rIns="0" bIns="0" rtlCol="0" anchor="t">
            <a:spAutoFit/>
          </a:bodyPr>
          <a:lstStyle/>
          <a:p>
            <a:pPr algn="ctr">
              <a:lnSpc>
                <a:spcPts val="4890"/>
              </a:lnSpc>
            </a:pPr>
            <a:r>
              <a:rPr lang="en-US" sz="3000" dirty="0">
                <a:solidFill>
                  <a:srgbClr val="000000"/>
                </a:solidFill>
                <a:latin typeface="Raleway"/>
              </a:rPr>
              <a:t>Aleena Varghese</a:t>
            </a:r>
          </a:p>
          <a:p>
            <a:pPr algn="ctr">
              <a:lnSpc>
                <a:spcPts val="4890"/>
              </a:lnSpc>
            </a:pPr>
            <a:r>
              <a:rPr lang="en-US" sz="3000" dirty="0">
                <a:solidFill>
                  <a:srgbClr val="000000"/>
                </a:solidFill>
                <a:latin typeface="Raleway"/>
              </a:rPr>
              <a:t>2348503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15" name="Group 2">
            <a:extLst>
              <a:ext uri="{FF2B5EF4-FFF2-40B4-BE49-F238E27FC236}">
                <a16:creationId xmlns:a16="http://schemas.microsoft.com/office/drawing/2014/main" id="{89EBED36-9109-C2E5-E023-E4146F34DA43}"/>
              </a:ext>
            </a:extLst>
          </p:cNvPr>
          <p:cNvGrpSpPr/>
          <p:nvPr/>
        </p:nvGrpSpPr>
        <p:grpSpPr>
          <a:xfrm>
            <a:off x="8920785" y="2690897"/>
            <a:ext cx="771999" cy="771999"/>
            <a:chOff x="0" y="0"/>
            <a:chExt cx="6350000" cy="6350000"/>
          </a:xfrm>
        </p:grpSpPr>
        <p:sp>
          <p:nvSpPr>
            <p:cNvPr id="16" name="Freeform 3">
              <a:extLst>
                <a:ext uri="{FF2B5EF4-FFF2-40B4-BE49-F238E27FC236}">
                  <a16:creationId xmlns:a16="http://schemas.microsoft.com/office/drawing/2014/main" id="{7382AE14-B70D-5536-7E28-1DCCACAD137D}"/>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id="17" name="Group 4">
            <a:extLst>
              <a:ext uri="{FF2B5EF4-FFF2-40B4-BE49-F238E27FC236}">
                <a16:creationId xmlns:a16="http://schemas.microsoft.com/office/drawing/2014/main" id="{3B3D6D97-15EB-6BAD-622D-4E10A0E06438}"/>
              </a:ext>
            </a:extLst>
          </p:cNvPr>
          <p:cNvGrpSpPr/>
          <p:nvPr/>
        </p:nvGrpSpPr>
        <p:grpSpPr>
          <a:xfrm>
            <a:off x="8920785" y="3970738"/>
            <a:ext cx="771999" cy="771999"/>
            <a:chOff x="0" y="0"/>
            <a:chExt cx="6350000" cy="6350000"/>
          </a:xfrm>
        </p:grpSpPr>
        <p:sp>
          <p:nvSpPr>
            <p:cNvPr id="18" name="Freeform 5">
              <a:extLst>
                <a:ext uri="{FF2B5EF4-FFF2-40B4-BE49-F238E27FC236}">
                  <a16:creationId xmlns:a16="http://schemas.microsoft.com/office/drawing/2014/main" id="{5742EC84-CA1A-ACA1-6BC5-59F820222045}"/>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id="19" name="Group 6">
            <a:extLst>
              <a:ext uri="{FF2B5EF4-FFF2-40B4-BE49-F238E27FC236}">
                <a16:creationId xmlns:a16="http://schemas.microsoft.com/office/drawing/2014/main" id="{B163ED9A-8912-7D8C-B160-4FB85FB292CF}"/>
              </a:ext>
            </a:extLst>
          </p:cNvPr>
          <p:cNvGrpSpPr/>
          <p:nvPr/>
        </p:nvGrpSpPr>
        <p:grpSpPr>
          <a:xfrm>
            <a:off x="8920785" y="6530419"/>
            <a:ext cx="771999" cy="771999"/>
            <a:chOff x="0" y="0"/>
            <a:chExt cx="6350000" cy="6350000"/>
          </a:xfrm>
        </p:grpSpPr>
        <p:sp>
          <p:nvSpPr>
            <p:cNvPr id="20" name="Freeform 7">
              <a:extLst>
                <a:ext uri="{FF2B5EF4-FFF2-40B4-BE49-F238E27FC236}">
                  <a16:creationId xmlns:a16="http://schemas.microsoft.com/office/drawing/2014/main" id="{8D97AB87-140B-F0FE-6C53-18D0DDFDE82C}"/>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id="21" name="Group 8">
            <a:extLst>
              <a:ext uri="{FF2B5EF4-FFF2-40B4-BE49-F238E27FC236}">
                <a16:creationId xmlns:a16="http://schemas.microsoft.com/office/drawing/2014/main" id="{58BE9397-CEDA-07BD-337B-44868ACFB89C}"/>
              </a:ext>
            </a:extLst>
          </p:cNvPr>
          <p:cNvGrpSpPr/>
          <p:nvPr/>
        </p:nvGrpSpPr>
        <p:grpSpPr>
          <a:xfrm>
            <a:off x="8920785" y="5250578"/>
            <a:ext cx="771999" cy="771999"/>
            <a:chOff x="0" y="0"/>
            <a:chExt cx="6350000" cy="6350000"/>
          </a:xfrm>
        </p:grpSpPr>
        <p:sp>
          <p:nvSpPr>
            <p:cNvPr id="22" name="Freeform 9">
              <a:extLst>
                <a:ext uri="{FF2B5EF4-FFF2-40B4-BE49-F238E27FC236}">
                  <a16:creationId xmlns:a16="http://schemas.microsoft.com/office/drawing/2014/main" id="{C6884808-D1F0-9F66-525C-2C197D7787C7}"/>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id="23" name="Group 10">
            <a:extLst>
              <a:ext uri="{FF2B5EF4-FFF2-40B4-BE49-F238E27FC236}">
                <a16:creationId xmlns:a16="http://schemas.microsoft.com/office/drawing/2014/main" id="{BD4BD3C2-311A-941B-297B-8A8BF243E966}"/>
              </a:ext>
            </a:extLst>
          </p:cNvPr>
          <p:cNvGrpSpPr/>
          <p:nvPr/>
        </p:nvGrpSpPr>
        <p:grpSpPr>
          <a:xfrm>
            <a:off x="8920785" y="7810260"/>
            <a:ext cx="771999" cy="771999"/>
            <a:chOff x="0" y="0"/>
            <a:chExt cx="6350000" cy="6350000"/>
          </a:xfrm>
        </p:grpSpPr>
        <p:sp>
          <p:nvSpPr>
            <p:cNvPr id="24" name="Freeform 11">
              <a:extLst>
                <a:ext uri="{FF2B5EF4-FFF2-40B4-BE49-F238E27FC236}">
                  <a16:creationId xmlns:a16="http://schemas.microsoft.com/office/drawing/2014/main" id="{32363229-AB19-1A44-F23E-E3DD9DC31AC6}"/>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sp>
        <p:nvSpPr>
          <p:cNvPr id="25" name="Freeform 12">
            <a:extLst>
              <a:ext uri="{FF2B5EF4-FFF2-40B4-BE49-F238E27FC236}">
                <a16:creationId xmlns:a16="http://schemas.microsoft.com/office/drawing/2014/main" id="{F3EA6006-593B-D7BB-EF60-0EBDC6475C7B}"/>
              </a:ext>
            </a:extLst>
          </p:cNvPr>
          <p:cNvSpPr/>
          <p:nvPr/>
        </p:nvSpPr>
        <p:spPr>
          <a:xfrm>
            <a:off x="-2221648" y="5143500"/>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3"/>
            <a:stretch>
              <a:fillRect/>
            </a:stretch>
          </a:blipFill>
        </p:spPr>
      </p:sp>
      <p:sp>
        <p:nvSpPr>
          <p:cNvPr id="26" name="Freeform 13">
            <a:extLst>
              <a:ext uri="{FF2B5EF4-FFF2-40B4-BE49-F238E27FC236}">
                <a16:creationId xmlns:a16="http://schemas.microsoft.com/office/drawing/2014/main" id="{B8EDA222-A11A-F924-DA50-57AC4A5A01B2}"/>
              </a:ext>
            </a:extLst>
          </p:cNvPr>
          <p:cNvSpPr/>
          <p:nvPr/>
        </p:nvSpPr>
        <p:spPr>
          <a:xfrm>
            <a:off x="-1346159" y="369546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4"/>
            <a:stretch>
              <a:fillRect/>
            </a:stretch>
          </a:blipFill>
        </p:spPr>
      </p:sp>
      <p:sp>
        <p:nvSpPr>
          <p:cNvPr id="27" name="Freeform 14">
            <a:extLst>
              <a:ext uri="{FF2B5EF4-FFF2-40B4-BE49-F238E27FC236}">
                <a16:creationId xmlns:a16="http://schemas.microsoft.com/office/drawing/2014/main" id="{9A6BB884-36E1-CAA4-E80F-222391644ADA}"/>
              </a:ext>
            </a:extLst>
          </p:cNvPr>
          <p:cNvSpPr/>
          <p:nvPr/>
        </p:nvSpPr>
        <p:spPr>
          <a:xfrm rot="1432000">
            <a:off x="4416227" y="-2152011"/>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8" name="TextBox 15">
            <a:extLst>
              <a:ext uri="{FF2B5EF4-FFF2-40B4-BE49-F238E27FC236}">
                <a16:creationId xmlns:a16="http://schemas.microsoft.com/office/drawing/2014/main" id="{6005060A-E102-282F-42BD-E3766445622D}"/>
              </a:ext>
            </a:extLst>
          </p:cNvPr>
          <p:cNvSpPr txBox="1"/>
          <p:nvPr/>
        </p:nvSpPr>
        <p:spPr>
          <a:xfrm>
            <a:off x="10336602" y="2508064"/>
            <a:ext cx="7322748" cy="788035"/>
          </a:xfrm>
          <a:prstGeom prst="rect">
            <a:avLst/>
          </a:prstGeom>
        </p:spPr>
        <p:txBody>
          <a:bodyPr lIns="0" tIns="0" rIns="0" bIns="0" rtlCol="0" anchor="t">
            <a:spAutoFit/>
          </a:bodyPr>
          <a:lstStyle/>
          <a:p>
            <a:pPr algn="l">
              <a:lnSpc>
                <a:spcPts val="6799"/>
              </a:lnSpc>
            </a:pPr>
            <a:r>
              <a:rPr lang="en-US" sz="3399" dirty="0">
                <a:solidFill>
                  <a:srgbClr val="000000"/>
                </a:solidFill>
                <a:latin typeface="Raleway"/>
              </a:rPr>
              <a:t>Abstract </a:t>
            </a:r>
          </a:p>
        </p:txBody>
      </p:sp>
      <p:sp>
        <p:nvSpPr>
          <p:cNvPr id="29" name="TextBox 16">
            <a:extLst>
              <a:ext uri="{FF2B5EF4-FFF2-40B4-BE49-F238E27FC236}">
                <a16:creationId xmlns:a16="http://schemas.microsoft.com/office/drawing/2014/main" id="{1527C425-8EC5-90BD-0C90-EF4305332E44}"/>
              </a:ext>
            </a:extLst>
          </p:cNvPr>
          <p:cNvSpPr txBox="1"/>
          <p:nvPr/>
        </p:nvSpPr>
        <p:spPr>
          <a:xfrm>
            <a:off x="9034179" y="2661416"/>
            <a:ext cx="545211" cy="688086"/>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1</a:t>
            </a:r>
          </a:p>
        </p:txBody>
      </p:sp>
      <p:sp>
        <p:nvSpPr>
          <p:cNvPr id="30" name="TextBox 17">
            <a:extLst>
              <a:ext uri="{FF2B5EF4-FFF2-40B4-BE49-F238E27FC236}">
                <a16:creationId xmlns:a16="http://schemas.microsoft.com/office/drawing/2014/main" id="{6F8AB2AC-4C70-FC52-D1A1-F9EC19812EAE}"/>
              </a:ext>
            </a:extLst>
          </p:cNvPr>
          <p:cNvSpPr txBox="1"/>
          <p:nvPr/>
        </p:nvSpPr>
        <p:spPr>
          <a:xfrm>
            <a:off x="9034179" y="3941257"/>
            <a:ext cx="545211" cy="688086"/>
          </a:xfrm>
          <a:prstGeom prst="rect">
            <a:avLst/>
          </a:prstGeom>
        </p:spPr>
        <p:txBody>
          <a:bodyPr lIns="0" tIns="0" rIns="0" bIns="0" rtlCol="0" anchor="t">
            <a:spAutoFit/>
          </a:bodyPr>
          <a:lstStyle/>
          <a:p>
            <a:pPr marL="0" lvl="1" indent="0" algn="ctr">
              <a:lnSpc>
                <a:spcPts val="5652"/>
              </a:lnSpc>
              <a:spcBef>
                <a:spcPct val="0"/>
              </a:spcBef>
            </a:pPr>
            <a:r>
              <a:rPr lang="en-US" sz="3600" u="none">
                <a:solidFill>
                  <a:srgbClr val="273384"/>
                </a:solidFill>
                <a:latin typeface="Raleway Bold"/>
              </a:rPr>
              <a:t>2</a:t>
            </a:r>
          </a:p>
        </p:txBody>
      </p:sp>
      <p:sp>
        <p:nvSpPr>
          <p:cNvPr id="31" name="TextBox 18">
            <a:extLst>
              <a:ext uri="{FF2B5EF4-FFF2-40B4-BE49-F238E27FC236}">
                <a16:creationId xmlns:a16="http://schemas.microsoft.com/office/drawing/2014/main" id="{7FA69688-7504-0FBC-9023-922BA4843DBC}"/>
              </a:ext>
            </a:extLst>
          </p:cNvPr>
          <p:cNvSpPr txBox="1"/>
          <p:nvPr/>
        </p:nvSpPr>
        <p:spPr>
          <a:xfrm>
            <a:off x="9034179" y="6460727"/>
            <a:ext cx="545211" cy="688086"/>
          </a:xfrm>
          <a:prstGeom prst="rect">
            <a:avLst/>
          </a:prstGeom>
        </p:spPr>
        <p:txBody>
          <a:bodyPr lIns="0" tIns="0" rIns="0" bIns="0" rtlCol="0" anchor="t">
            <a:spAutoFit/>
          </a:bodyPr>
          <a:lstStyle/>
          <a:p>
            <a:pPr marL="0" lvl="1" indent="0" algn="ctr">
              <a:lnSpc>
                <a:spcPts val="5652"/>
              </a:lnSpc>
              <a:spcBef>
                <a:spcPct val="0"/>
              </a:spcBef>
            </a:pPr>
            <a:r>
              <a:rPr lang="en-US" sz="3600" u="none">
                <a:solidFill>
                  <a:srgbClr val="273384"/>
                </a:solidFill>
                <a:latin typeface="Raleway Bold"/>
              </a:rPr>
              <a:t>4</a:t>
            </a:r>
          </a:p>
        </p:txBody>
      </p:sp>
      <p:sp>
        <p:nvSpPr>
          <p:cNvPr id="32" name="TextBox 19">
            <a:extLst>
              <a:ext uri="{FF2B5EF4-FFF2-40B4-BE49-F238E27FC236}">
                <a16:creationId xmlns:a16="http://schemas.microsoft.com/office/drawing/2014/main" id="{FB65F210-FCBC-69CC-5132-F5A7C380E070}"/>
              </a:ext>
            </a:extLst>
          </p:cNvPr>
          <p:cNvSpPr txBox="1"/>
          <p:nvPr/>
        </p:nvSpPr>
        <p:spPr>
          <a:xfrm>
            <a:off x="9034179" y="5186501"/>
            <a:ext cx="545211" cy="688086"/>
          </a:xfrm>
          <a:prstGeom prst="rect">
            <a:avLst/>
          </a:prstGeom>
        </p:spPr>
        <p:txBody>
          <a:bodyPr lIns="0" tIns="0" rIns="0" bIns="0" rtlCol="0" anchor="t">
            <a:spAutoFit/>
          </a:bodyPr>
          <a:lstStyle/>
          <a:p>
            <a:pPr marL="0" lvl="1" indent="0" algn="ctr">
              <a:lnSpc>
                <a:spcPts val="5652"/>
              </a:lnSpc>
              <a:spcBef>
                <a:spcPct val="0"/>
              </a:spcBef>
            </a:pPr>
            <a:r>
              <a:rPr lang="en-US" sz="3600" u="none">
                <a:solidFill>
                  <a:srgbClr val="273384"/>
                </a:solidFill>
                <a:latin typeface="Raleway Bold"/>
              </a:rPr>
              <a:t>3</a:t>
            </a:r>
          </a:p>
        </p:txBody>
      </p:sp>
      <p:sp>
        <p:nvSpPr>
          <p:cNvPr id="33" name="TextBox 20">
            <a:extLst>
              <a:ext uri="{FF2B5EF4-FFF2-40B4-BE49-F238E27FC236}">
                <a16:creationId xmlns:a16="http://schemas.microsoft.com/office/drawing/2014/main" id="{816862F6-1236-11CE-DFE9-091EACFA1600}"/>
              </a:ext>
            </a:extLst>
          </p:cNvPr>
          <p:cNvSpPr txBox="1"/>
          <p:nvPr/>
        </p:nvSpPr>
        <p:spPr>
          <a:xfrm>
            <a:off x="9034179" y="7740568"/>
            <a:ext cx="545211" cy="688086"/>
          </a:xfrm>
          <a:prstGeom prst="rect">
            <a:avLst/>
          </a:prstGeom>
        </p:spPr>
        <p:txBody>
          <a:bodyPr lIns="0" tIns="0" rIns="0" bIns="0" rtlCol="0" anchor="t">
            <a:spAutoFit/>
          </a:bodyPr>
          <a:lstStyle/>
          <a:p>
            <a:pPr marL="0" lvl="1" indent="0" algn="ctr">
              <a:lnSpc>
                <a:spcPts val="5652"/>
              </a:lnSpc>
              <a:spcBef>
                <a:spcPct val="0"/>
              </a:spcBef>
            </a:pPr>
            <a:r>
              <a:rPr lang="en-US" sz="3600" u="none">
                <a:solidFill>
                  <a:srgbClr val="273384"/>
                </a:solidFill>
                <a:latin typeface="Raleway Bold"/>
              </a:rPr>
              <a:t>5</a:t>
            </a:r>
          </a:p>
        </p:txBody>
      </p:sp>
      <p:sp>
        <p:nvSpPr>
          <p:cNvPr id="34" name="TextBox 21">
            <a:extLst>
              <a:ext uri="{FF2B5EF4-FFF2-40B4-BE49-F238E27FC236}">
                <a16:creationId xmlns:a16="http://schemas.microsoft.com/office/drawing/2014/main" id="{B1471C16-282E-396A-6C65-13D2EE3FE1CB}"/>
              </a:ext>
            </a:extLst>
          </p:cNvPr>
          <p:cNvSpPr txBox="1"/>
          <p:nvPr/>
        </p:nvSpPr>
        <p:spPr>
          <a:xfrm>
            <a:off x="1730661" y="2543368"/>
            <a:ext cx="6456699" cy="2667000"/>
          </a:xfrm>
          <a:prstGeom prst="rect">
            <a:avLst/>
          </a:prstGeom>
        </p:spPr>
        <p:txBody>
          <a:bodyPr lIns="0" tIns="0" rIns="0" bIns="0" rtlCol="0" anchor="t">
            <a:spAutoFit/>
          </a:bodyPr>
          <a:lstStyle/>
          <a:p>
            <a:pPr marL="0" lvl="0" indent="0" algn="l">
              <a:lnSpc>
                <a:spcPts val="10559"/>
              </a:lnSpc>
              <a:spcBef>
                <a:spcPct val="0"/>
              </a:spcBef>
            </a:pPr>
            <a:r>
              <a:rPr lang="en-US" sz="8799">
                <a:solidFill>
                  <a:srgbClr val="273384"/>
                </a:solidFill>
                <a:latin typeface="Eczar Bold"/>
                <a:ea typeface="Eczar Bold"/>
              </a:rPr>
              <a:t>﻿Table Of Contents</a:t>
            </a:r>
          </a:p>
        </p:txBody>
      </p:sp>
      <p:sp>
        <p:nvSpPr>
          <p:cNvPr id="35" name="Freeform 22">
            <a:extLst>
              <a:ext uri="{FF2B5EF4-FFF2-40B4-BE49-F238E27FC236}">
                <a16:creationId xmlns:a16="http://schemas.microsoft.com/office/drawing/2014/main" id="{F933DE78-E710-B277-DD69-644A1AB01D8D}"/>
              </a:ext>
            </a:extLst>
          </p:cNvPr>
          <p:cNvSpPr/>
          <p:nvPr/>
        </p:nvSpPr>
        <p:spPr>
          <a:xfrm rot="20450822">
            <a:off x="15144750" y="8594576"/>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36" name="Freeform 23">
            <a:extLst>
              <a:ext uri="{FF2B5EF4-FFF2-40B4-BE49-F238E27FC236}">
                <a16:creationId xmlns:a16="http://schemas.microsoft.com/office/drawing/2014/main" id="{A552EBF5-544E-53DE-9200-00C0BE6ACF35}"/>
              </a:ext>
            </a:extLst>
          </p:cNvPr>
          <p:cNvSpPr/>
          <p:nvPr/>
        </p:nvSpPr>
        <p:spPr>
          <a:xfrm>
            <a:off x="-470670" y="-5686232"/>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4"/>
            <a:stretch>
              <a:fillRect/>
            </a:stretch>
          </a:blipFill>
        </p:spPr>
      </p:sp>
      <p:sp>
        <p:nvSpPr>
          <p:cNvPr id="37" name="Freeform 24">
            <a:extLst>
              <a:ext uri="{FF2B5EF4-FFF2-40B4-BE49-F238E27FC236}">
                <a16:creationId xmlns:a16="http://schemas.microsoft.com/office/drawing/2014/main" id="{639AB01C-4CAB-3E4F-AC6F-E82441641E3A}"/>
              </a:ext>
            </a:extLst>
          </p:cNvPr>
          <p:cNvSpPr/>
          <p:nvPr/>
        </p:nvSpPr>
        <p:spPr>
          <a:xfrm>
            <a:off x="16014226" y="3644150"/>
            <a:ext cx="5371687" cy="5972688"/>
          </a:xfrm>
          <a:custGeom>
            <a:avLst/>
            <a:gdLst/>
            <a:ahLst/>
            <a:cxnLst/>
            <a:rect l="l" t="t" r="r" b="b"/>
            <a:pathLst>
              <a:path w="5371687" h="5972688">
                <a:moveTo>
                  <a:pt x="0" y="0"/>
                </a:moveTo>
                <a:lnTo>
                  <a:pt x="5371687" y="0"/>
                </a:lnTo>
                <a:lnTo>
                  <a:pt x="5371687" y="5972688"/>
                </a:lnTo>
                <a:lnTo>
                  <a:pt x="0" y="5972688"/>
                </a:lnTo>
                <a:lnTo>
                  <a:pt x="0" y="0"/>
                </a:lnTo>
                <a:close/>
              </a:path>
            </a:pathLst>
          </a:custGeom>
          <a:blipFill>
            <a:blip r:embed="rId4"/>
            <a:stretch>
              <a:fillRect/>
            </a:stretch>
          </a:blipFill>
        </p:spPr>
      </p:sp>
      <p:sp>
        <p:nvSpPr>
          <p:cNvPr id="38" name="TextBox 25">
            <a:extLst>
              <a:ext uri="{FF2B5EF4-FFF2-40B4-BE49-F238E27FC236}">
                <a16:creationId xmlns:a16="http://schemas.microsoft.com/office/drawing/2014/main" id="{4FCDEFAC-2C5C-6058-AF22-C9A3F3DF02A7}"/>
              </a:ext>
            </a:extLst>
          </p:cNvPr>
          <p:cNvSpPr txBox="1"/>
          <p:nvPr/>
        </p:nvSpPr>
        <p:spPr>
          <a:xfrm>
            <a:off x="10336602" y="3841308"/>
            <a:ext cx="7322748" cy="788035"/>
          </a:xfrm>
          <a:prstGeom prst="rect">
            <a:avLst/>
          </a:prstGeom>
        </p:spPr>
        <p:txBody>
          <a:bodyPr lIns="0" tIns="0" rIns="0" bIns="0" rtlCol="0" anchor="t">
            <a:spAutoFit/>
          </a:bodyPr>
          <a:lstStyle/>
          <a:p>
            <a:pPr algn="l">
              <a:lnSpc>
                <a:spcPts val="6799"/>
              </a:lnSpc>
            </a:pPr>
            <a:r>
              <a:rPr lang="en-US" sz="3399" dirty="0">
                <a:solidFill>
                  <a:srgbClr val="000000"/>
                </a:solidFill>
                <a:latin typeface="Raleway"/>
              </a:rPr>
              <a:t>Introduction</a:t>
            </a:r>
          </a:p>
        </p:txBody>
      </p:sp>
      <p:sp>
        <p:nvSpPr>
          <p:cNvPr id="39" name="TextBox 26">
            <a:extLst>
              <a:ext uri="{FF2B5EF4-FFF2-40B4-BE49-F238E27FC236}">
                <a16:creationId xmlns:a16="http://schemas.microsoft.com/office/drawing/2014/main" id="{8D123A89-EF9A-6EDA-B210-F48E6D8B0A2C}"/>
              </a:ext>
            </a:extLst>
          </p:cNvPr>
          <p:cNvSpPr txBox="1"/>
          <p:nvPr/>
        </p:nvSpPr>
        <p:spPr>
          <a:xfrm>
            <a:off x="10336602" y="5165026"/>
            <a:ext cx="7322748" cy="788035"/>
          </a:xfrm>
          <a:prstGeom prst="rect">
            <a:avLst/>
          </a:prstGeom>
        </p:spPr>
        <p:txBody>
          <a:bodyPr lIns="0" tIns="0" rIns="0" bIns="0" rtlCol="0" anchor="t">
            <a:spAutoFit/>
          </a:bodyPr>
          <a:lstStyle/>
          <a:p>
            <a:pPr algn="l">
              <a:lnSpc>
                <a:spcPts val="6799"/>
              </a:lnSpc>
            </a:pPr>
            <a:r>
              <a:rPr lang="en-US" sz="3399" dirty="0">
                <a:solidFill>
                  <a:srgbClr val="000000"/>
                </a:solidFill>
                <a:latin typeface="Raleway"/>
              </a:rPr>
              <a:t>Objective</a:t>
            </a:r>
          </a:p>
        </p:txBody>
      </p:sp>
      <p:sp>
        <p:nvSpPr>
          <p:cNvPr id="40" name="TextBox 27">
            <a:extLst>
              <a:ext uri="{FF2B5EF4-FFF2-40B4-BE49-F238E27FC236}">
                <a16:creationId xmlns:a16="http://schemas.microsoft.com/office/drawing/2014/main" id="{257FC4B2-3454-779F-99DF-58EC5BBD6A07}"/>
              </a:ext>
            </a:extLst>
          </p:cNvPr>
          <p:cNvSpPr txBox="1"/>
          <p:nvPr/>
        </p:nvSpPr>
        <p:spPr>
          <a:xfrm>
            <a:off x="10336602" y="6441120"/>
            <a:ext cx="7322748" cy="788035"/>
          </a:xfrm>
          <a:prstGeom prst="rect">
            <a:avLst/>
          </a:prstGeom>
        </p:spPr>
        <p:txBody>
          <a:bodyPr lIns="0" tIns="0" rIns="0" bIns="0" rtlCol="0" anchor="t">
            <a:spAutoFit/>
          </a:bodyPr>
          <a:lstStyle/>
          <a:p>
            <a:pPr algn="l">
              <a:lnSpc>
                <a:spcPts val="6799"/>
              </a:lnSpc>
            </a:pPr>
            <a:r>
              <a:rPr lang="en-US" sz="3399" dirty="0">
                <a:solidFill>
                  <a:srgbClr val="000000"/>
                </a:solidFill>
                <a:latin typeface="Raleway"/>
              </a:rPr>
              <a:t>Elements </a:t>
            </a:r>
          </a:p>
        </p:txBody>
      </p:sp>
      <p:sp>
        <p:nvSpPr>
          <p:cNvPr id="41" name="TextBox 28">
            <a:extLst>
              <a:ext uri="{FF2B5EF4-FFF2-40B4-BE49-F238E27FC236}">
                <a16:creationId xmlns:a16="http://schemas.microsoft.com/office/drawing/2014/main" id="{2BC594CB-7852-0E56-D63A-8C943A5623F6}"/>
              </a:ext>
            </a:extLst>
          </p:cNvPr>
          <p:cNvSpPr txBox="1"/>
          <p:nvPr/>
        </p:nvSpPr>
        <p:spPr>
          <a:xfrm>
            <a:off x="10336602" y="7705406"/>
            <a:ext cx="7322748" cy="788035"/>
          </a:xfrm>
          <a:prstGeom prst="rect">
            <a:avLst/>
          </a:prstGeom>
        </p:spPr>
        <p:txBody>
          <a:bodyPr lIns="0" tIns="0" rIns="0" bIns="0" rtlCol="0" anchor="t">
            <a:spAutoFit/>
          </a:bodyPr>
          <a:lstStyle/>
          <a:p>
            <a:pPr algn="l">
              <a:lnSpc>
                <a:spcPts val="6799"/>
              </a:lnSpc>
            </a:pPr>
            <a:r>
              <a:rPr lang="en-US" sz="3399" dirty="0">
                <a:solidFill>
                  <a:srgbClr val="000000"/>
                </a:solidFill>
                <a:latin typeface="Raleway"/>
              </a:rPr>
              <a:t>Algorithm</a:t>
            </a:r>
          </a:p>
        </p:txBody>
      </p:sp>
    </p:spTree>
    <p:extLst>
      <p:ext uri="{BB962C8B-B14F-4D97-AF65-F5344CB8AC3E}">
        <p14:creationId xmlns:p14="http://schemas.microsoft.com/office/powerpoint/2010/main" val="72739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 name="Freeform 2">
            <a:extLst>
              <a:ext uri="{FF2B5EF4-FFF2-40B4-BE49-F238E27FC236}">
                <a16:creationId xmlns:a16="http://schemas.microsoft.com/office/drawing/2014/main" id="{890512E8-8898-828F-EC51-FAEDD1D38655}"/>
              </a:ext>
            </a:extLst>
          </p:cNvPr>
          <p:cNvSpPr/>
          <p:nvPr/>
        </p:nvSpPr>
        <p:spPr>
          <a:xfrm rot="10800000">
            <a:off x="-203203" y="-2978063"/>
            <a:ext cx="18694406" cy="4605433"/>
          </a:xfrm>
          <a:custGeom>
            <a:avLst/>
            <a:gdLst/>
            <a:ahLst/>
            <a:cxnLst/>
            <a:rect l="l" t="t" r="r" b="b"/>
            <a:pathLst>
              <a:path w="18694406" h="4605433">
                <a:moveTo>
                  <a:pt x="0" y="0"/>
                </a:moveTo>
                <a:lnTo>
                  <a:pt x="18694406" y="0"/>
                </a:lnTo>
                <a:lnTo>
                  <a:pt x="18694406" y="4605433"/>
                </a:lnTo>
                <a:lnTo>
                  <a:pt x="0" y="4605433"/>
                </a:lnTo>
                <a:lnTo>
                  <a:pt x="0" y="0"/>
                </a:lnTo>
                <a:close/>
              </a:path>
            </a:pathLst>
          </a:custGeom>
          <a:blipFill>
            <a:blip r:embed="rId3"/>
            <a:stretch>
              <a:fillRect t="-7590" b="-7590"/>
            </a:stretch>
          </a:blipFill>
        </p:spPr>
      </p:sp>
      <p:sp>
        <p:nvSpPr>
          <p:cNvPr id="3" name="Freeform 3">
            <a:extLst>
              <a:ext uri="{FF2B5EF4-FFF2-40B4-BE49-F238E27FC236}">
                <a16:creationId xmlns:a16="http://schemas.microsoft.com/office/drawing/2014/main" id="{99BE7653-0125-2488-AC84-DE5EB5D04DD6}"/>
              </a:ext>
            </a:extLst>
          </p:cNvPr>
          <p:cNvSpPr/>
          <p:nvPr/>
        </p:nvSpPr>
        <p:spPr>
          <a:xfrm>
            <a:off x="-3342004" y="5842179"/>
            <a:ext cx="6811586" cy="6124751"/>
          </a:xfrm>
          <a:custGeom>
            <a:avLst/>
            <a:gdLst/>
            <a:ahLst/>
            <a:cxnLst/>
            <a:rect l="l" t="t" r="r" b="b"/>
            <a:pathLst>
              <a:path w="6811586" h="6124751">
                <a:moveTo>
                  <a:pt x="0" y="0"/>
                </a:moveTo>
                <a:lnTo>
                  <a:pt x="6811586" y="0"/>
                </a:lnTo>
                <a:lnTo>
                  <a:pt x="6811586" y="6124751"/>
                </a:lnTo>
                <a:lnTo>
                  <a:pt x="0" y="6124751"/>
                </a:lnTo>
                <a:lnTo>
                  <a:pt x="0" y="0"/>
                </a:lnTo>
                <a:close/>
              </a:path>
            </a:pathLst>
          </a:custGeom>
          <a:blipFill>
            <a:blip r:embed="rId4"/>
            <a:stretch>
              <a:fillRect/>
            </a:stretch>
          </a:blipFill>
        </p:spPr>
      </p:sp>
      <p:sp>
        <p:nvSpPr>
          <p:cNvPr id="4" name="Freeform 4">
            <a:extLst>
              <a:ext uri="{FF2B5EF4-FFF2-40B4-BE49-F238E27FC236}">
                <a16:creationId xmlns:a16="http://schemas.microsoft.com/office/drawing/2014/main" id="{0B42E04D-FB26-2275-0075-DF79B15DADEE}"/>
              </a:ext>
            </a:extLst>
          </p:cNvPr>
          <p:cNvSpPr/>
          <p:nvPr/>
        </p:nvSpPr>
        <p:spPr>
          <a:xfrm rot="14561174">
            <a:off x="-2729619" y="3014974"/>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a:extLst>
              <a:ext uri="{FF2B5EF4-FFF2-40B4-BE49-F238E27FC236}">
                <a16:creationId xmlns:a16="http://schemas.microsoft.com/office/drawing/2014/main" id="{FA7033E7-63B4-C60F-D322-59EEBBC5ED79}"/>
              </a:ext>
            </a:extLst>
          </p:cNvPr>
          <p:cNvSpPr/>
          <p:nvPr/>
        </p:nvSpPr>
        <p:spPr>
          <a:xfrm rot="19212576">
            <a:off x="-1498605" y="5265349"/>
            <a:ext cx="7401497" cy="7985902"/>
          </a:xfrm>
          <a:custGeom>
            <a:avLst/>
            <a:gdLst/>
            <a:ahLst/>
            <a:cxnLst/>
            <a:rect l="l" t="t" r="r" b="b"/>
            <a:pathLst>
              <a:path w="7401497" h="7985902">
                <a:moveTo>
                  <a:pt x="0" y="0"/>
                </a:moveTo>
                <a:lnTo>
                  <a:pt x="7401496" y="0"/>
                </a:lnTo>
                <a:lnTo>
                  <a:pt x="7401496" y="7985902"/>
                </a:lnTo>
                <a:lnTo>
                  <a:pt x="0" y="7985902"/>
                </a:lnTo>
                <a:lnTo>
                  <a:pt x="0" y="0"/>
                </a:lnTo>
                <a:close/>
              </a:path>
            </a:pathLst>
          </a:custGeom>
          <a:blipFill>
            <a:blip r:embed="rId7"/>
            <a:stretch>
              <a:fillRect t="-3051"/>
            </a:stretch>
          </a:blipFill>
        </p:spPr>
      </p:sp>
      <p:sp>
        <p:nvSpPr>
          <p:cNvPr id="6" name="Freeform 6">
            <a:extLst>
              <a:ext uri="{FF2B5EF4-FFF2-40B4-BE49-F238E27FC236}">
                <a16:creationId xmlns:a16="http://schemas.microsoft.com/office/drawing/2014/main" id="{6C2E0B4F-8D33-D153-2B3E-E390406BE12D}"/>
              </a:ext>
            </a:extLst>
          </p:cNvPr>
          <p:cNvSpPr/>
          <p:nvPr/>
        </p:nvSpPr>
        <p:spPr>
          <a:xfrm>
            <a:off x="13853507" y="5842179"/>
            <a:ext cx="6811586" cy="6124751"/>
          </a:xfrm>
          <a:custGeom>
            <a:avLst/>
            <a:gdLst/>
            <a:ahLst/>
            <a:cxnLst/>
            <a:rect l="l" t="t" r="r" b="b"/>
            <a:pathLst>
              <a:path w="6811586" h="6124751">
                <a:moveTo>
                  <a:pt x="0" y="0"/>
                </a:moveTo>
                <a:lnTo>
                  <a:pt x="6811586" y="0"/>
                </a:lnTo>
                <a:lnTo>
                  <a:pt x="6811586" y="6124751"/>
                </a:lnTo>
                <a:lnTo>
                  <a:pt x="0" y="6124751"/>
                </a:lnTo>
                <a:lnTo>
                  <a:pt x="0" y="0"/>
                </a:lnTo>
                <a:close/>
              </a:path>
            </a:pathLst>
          </a:custGeom>
          <a:blipFill>
            <a:blip r:embed="rId4"/>
            <a:stretch>
              <a:fillRect/>
            </a:stretch>
          </a:blipFill>
        </p:spPr>
      </p:sp>
      <p:sp>
        <p:nvSpPr>
          <p:cNvPr id="7" name="Freeform 7">
            <a:extLst>
              <a:ext uri="{FF2B5EF4-FFF2-40B4-BE49-F238E27FC236}">
                <a16:creationId xmlns:a16="http://schemas.microsoft.com/office/drawing/2014/main" id="{9FF6A2BA-6122-53B1-3A41-3F2E31F41DA1}"/>
              </a:ext>
            </a:extLst>
          </p:cNvPr>
          <p:cNvSpPr/>
          <p:nvPr/>
        </p:nvSpPr>
        <p:spPr>
          <a:xfrm rot="14561174">
            <a:off x="16280231" y="3784779"/>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a:extLst>
              <a:ext uri="{FF2B5EF4-FFF2-40B4-BE49-F238E27FC236}">
                <a16:creationId xmlns:a16="http://schemas.microsoft.com/office/drawing/2014/main" id="{CB06A4B5-5978-962F-8BCA-1906A6094F97}"/>
              </a:ext>
            </a:extLst>
          </p:cNvPr>
          <p:cNvSpPr/>
          <p:nvPr/>
        </p:nvSpPr>
        <p:spPr>
          <a:xfrm rot="19212576">
            <a:off x="11834683" y="5584357"/>
            <a:ext cx="7401497" cy="7985902"/>
          </a:xfrm>
          <a:custGeom>
            <a:avLst/>
            <a:gdLst/>
            <a:ahLst/>
            <a:cxnLst/>
            <a:rect l="l" t="t" r="r" b="b"/>
            <a:pathLst>
              <a:path w="7401497" h="7985902">
                <a:moveTo>
                  <a:pt x="0" y="0"/>
                </a:moveTo>
                <a:lnTo>
                  <a:pt x="7401496" y="0"/>
                </a:lnTo>
                <a:lnTo>
                  <a:pt x="7401496" y="7985902"/>
                </a:lnTo>
                <a:lnTo>
                  <a:pt x="0" y="7985902"/>
                </a:lnTo>
                <a:lnTo>
                  <a:pt x="0" y="0"/>
                </a:lnTo>
                <a:close/>
              </a:path>
            </a:pathLst>
          </a:custGeom>
          <a:blipFill>
            <a:blip r:embed="rId7"/>
            <a:stretch>
              <a:fillRect t="-3051"/>
            </a:stretch>
          </a:blipFill>
        </p:spPr>
      </p:sp>
      <p:sp>
        <p:nvSpPr>
          <p:cNvPr id="9" name="TextBox 9">
            <a:extLst>
              <a:ext uri="{FF2B5EF4-FFF2-40B4-BE49-F238E27FC236}">
                <a16:creationId xmlns:a16="http://schemas.microsoft.com/office/drawing/2014/main" id="{53A1A541-684D-A7A8-3EFB-1121EAD79520}"/>
              </a:ext>
            </a:extLst>
          </p:cNvPr>
          <p:cNvSpPr txBox="1"/>
          <p:nvPr/>
        </p:nvSpPr>
        <p:spPr>
          <a:xfrm>
            <a:off x="3320245" y="2593715"/>
            <a:ext cx="11688915" cy="6847067"/>
          </a:xfrm>
          <a:prstGeom prst="rect">
            <a:avLst/>
          </a:prstGeom>
        </p:spPr>
        <p:txBody>
          <a:bodyPr lIns="0" tIns="0" rIns="0" bIns="0" rtlCol="0" anchor="t">
            <a:spAutoFit/>
          </a:bodyPr>
          <a:lstStyle/>
          <a:p>
            <a:pPr algn="just">
              <a:lnSpc>
                <a:spcPts val="4890"/>
              </a:lnSpc>
            </a:pPr>
            <a:r>
              <a:rPr lang="en-US" sz="3000" dirty="0">
                <a:solidFill>
                  <a:srgbClr val="000000"/>
                </a:solidFill>
                <a:latin typeface="Raleway"/>
              </a:rPr>
              <a:t>This healthcare-oriented project delves into Human Activity Recognition (HAR) using smartphone sensors, focusing on classifying Activities of Daily Living (ADL). Leveraging accelerometer and gyroscope sensors, the study meticulously compares machine learning approaches for efficient and precise activity recognition. The project aims to contribute insights into optimal HAR methods, fostering the intersection of technology and healthcare for enhanced patient care. With a vision for accurate activity recognition shaping individualized wellness strategies, this research stands as a pivotal step towards a future where technology plays a key role in healthcare advancements.</a:t>
            </a:r>
          </a:p>
        </p:txBody>
      </p:sp>
      <p:sp>
        <p:nvSpPr>
          <p:cNvPr id="10" name="Freeform 10">
            <a:extLst>
              <a:ext uri="{FF2B5EF4-FFF2-40B4-BE49-F238E27FC236}">
                <a16:creationId xmlns:a16="http://schemas.microsoft.com/office/drawing/2014/main" id="{E1B8CC9A-7079-48B3-D47B-98FEF78CB411}"/>
              </a:ext>
            </a:extLst>
          </p:cNvPr>
          <p:cNvSpPr/>
          <p:nvPr/>
        </p:nvSpPr>
        <p:spPr>
          <a:xfrm>
            <a:off x="5219622" y="2221186"/>
            <a:ext cx="7890162" cy="122645"/>
          </a:xfrm>
          <a:custGeom>
            <a:avLst/>
            <a:gdLst/>
            <a:ahLst/>
            <a:cxnLst/>
            <a:rect l="l" t="t" r="r" b="b"/>
            <a:pathLst>
              <a:path w="7890162" h="122645">
                <a:moveTo>
                  <a:pt x="0" y="0"/>
                </a:moveTo>
                <a:lnTo>
                  <a:pt x="7890162" y="0"/>
                </a:lnTo>
                <a:lnTo>
                  <a:pt x="7890162" y="122645"/>
                </a:lnTo>
                <a:lnTo>
                  <a:pt x="0" y="12264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1" name="TextBox 11">
            <a:extLst>
              <a:ext uri="{FF2B5EF4-FFF2-40B4-BE49-F238E27FC236}">
                <a16:creationId xmlns:a16="http://schemas.microsoft.com/office/drawing/2014/main" id="{A39F68A4-1108-9980-B933-D23346D8D1D7}"/>
              </a:ext>
            </a:extLst>
          </p:cNvPr>
          <p:cNvSpPr txBox="1"/>
          <p:nvPr/>
        </p:nvSpPr>
        <p:spPr>
          <a:xfrm>
            <a:off x="5198919" y="846218"/>
            <a:ext cx="7890162" cy="1436291"/>
          </a:xfrm>
          <a:prstGeom prst="rect">
            <a:avLst/>
          </a:prstGeom>
        </p:spPr>
        <p:txBody>
          <a:bodyPr lIns="0" tIns="0" rIns="0" bIns="0" rtlCol="0" anchor="t">
            <a:spAutoFit/>
          </a:bodyPr>
          <a:lstStyle/>
          <a:p>
            <a:pPr algn="ctr">
              <a:lnSpc>
                <a:spcPts val="11175"/>
              </a:lnSpc>
            </a:pPr>
            <a:r>
              <a:rPr lang="en-US" sz="8799" dirty="0">
                <a:solidFill>
                  <a:srgbClr val="273384"/>
                </a:solidFill>
                <a:latin typeface="Eczar Bold"/>
                <a:ea typeface="Eczar Bold"/>
              </a:rPr>
              <a:t>﻿ABSTRACT</a:t>
            </a:r>
          </a:p>
        </p:txBody>
      </p:sp>
    </p:spTree>
    <p:extLst>
      <p:ext uri="{BB962C8B-B14F-4D97-AF65-F5344CB8AC3E}">
        <p14:creationId xmlns:p14="http://schemas.microsoft.com/office/powerpoint/2010/main" val="1963306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 name="Freeform 9">
            <a:extLst>
              <a:ext uri="{FF2B5EF4-FFF2-40B4-BE49-F238E27FC236}">
                <a16:creationId xmlns:a16="http://schemas.microsoft.com/office/drawing/2014/main" id="{3FA9C5A2-9B49-9935-0540-64E3CFC5C6CE}"/>
              </a:ext>
            </a:extLst>
          </p:cNvPr>
          <p:cNvSpPr/>
          <p:nvPr/>
        </p:nvSpPr>
        <p:spPr>
          <a:xfrm rot="3451795">
            <a:off x="-5080388" y="5141358"/>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3"/>
            <a:stretch>
              <a:fillRect/>
            </a:stretch>
          </a:blipFill>
        </p:spPr>
      </p:sp>
      <p:sp>
        <p:nvSpPr>
          <p:cNvPr id="3" name="Freeform 10">
            <a:extLst>
              <a:ext uri="{FF2B5EF4-FFF2-40B4-BE49-F238E27FC236}">
                <a16:creationId xmlns:a16="http://schemas.microsoft.com/office/drawing/2014/main" id="{F3E274A3-293B-78E2-7ADA-F55179E0D96C}"/>
              </a:ext>
            </a:extLst>
          </p:cNvPr>
          <p:cNvSpPr/>
          <p:nvPr/>
        </p:nvSpPr>
        <p:spPr>
          <a:xfrm rot="16682046">
            <a:off x="-4992845" y="1489398"/>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4"/>
            <a:stretch>
              <a:fillRect/>
            </a:stretch>
          </a:blipFill>
        </p:spPr>
      </p:sp>
      <p:sp>
        <p:nvSpPr>
          <p:cNvPr id="4" name="Freeform 2">
            <a:extLst>
              <a:ext uri="{FF2B5EF4-FFF2-40B4-BE49-F238E27FC236}">
                <a16:creationId xmlns:a16="http://schemas.microsoft.com/office/drawing/2014/main" id="{4B489FDD-22E9-E4EE-AD0C-61EAEA582716}"/>
              </a:ext>
            </a:extLst>
          </p:cNvPr>
          <p:cNvSpPr/>
          <p:nvPr/>
        </p:nvSpPr>
        <p:spPr>
          <a:xfrm>
            <a:off x="4312296" y="1794039"/>
            <a:ext cx="7890162" cy="122645"/>
          </a:xfrm>
          <a:custGeom>
            <a:avLst/>
            <a:gdLst/>
            <a:ahLst/>
            <a:cxnLst/>
            <a:rect l="l" t="t" r="r" b="b"/>
            <a:pathLst>
              <a:path w="7890162" h="122645">
                <a:moveTo>
                  <a:pt x="0" y="0"/>
                </a:moveTo>
                <a:lnTo>
                  <a:pt x="7890162" y="0"/>
                </a:lnTo>
                <a:lnTo>
                  <a:pt x="7890162" y="122645"/>
                </a:lnTo>
                <a:lnTo>
                  <a:pt x="0" y="1226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3">
            <a:extLst>
              <a:ext uri="{FF2B5EF4-FFF2-40B4-BE49-F238E27FC236}">
                <a16:creationId xmlns:a16="http://schemas.microsoft.com/office/drawing/2014/main" id="{8B93D8FF-6AD3-27F7-9B2B-1E3C10454DED}"/>
              </a:ext>
            </a:extLst>
          </p:cNvPr>
          <p:cNvSpPr/>
          <p:nvPr/>
        </p:nvSpPr>
        <p:spPr>
          <a:xfrm rot="2792599">
            <a:off x="15869006" y="6270652"/>
            <a:ext cx="3938319" cy="3222261"/>
          </a:xfrm>
          <a:custGeom>
            <a:avLst/>
            <a:gdLst/>
            <a:ahLst/>
            <a:cxnLst/>
            <a:rect l="l" t="t" r="r" b="b"/>
            <a:pathLst>
              <a:path w="3938319" h="3222261">
                <a:moveTo>
                  <a:pt x="0" y="0"/>
                </a:moveTo>
                <a:lnTo>
                  <a:pt x="3938319" y="0"/>
                </a:lnTo>
                <a:lnTo>
                  <a:pt x="3938319" y="3222261"/>
                </a:lnTo>
                <a:lnTo>
                  <a:pt x="0" y="322226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4">
            <a:extLst>
              <a:ext uri="{FF2B5EF4-FFF2-40B4-BE49-F238E27FC236}">
                <a16:creationId xmlns:a16="http://schemas.microsoft.com/office/drawing/2014/main" id="{35ECBB6E-3C86-67DF-549E-5622FC3B8065}"/>
              </a:ext>
            </a:extLst>
          </p:cNvPr>
          <p:cNvSpPr/>
          <p:nvPr/>
        </p:nvSpPr>
        <p:spPr>
          <a:xfrm rot="1593932">
            <a:off x="12348771" y="-1959981"/>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3"/>
            <a:stretch>
              <a:fillRect/>
            </a:stretch>
          </a:blipFill>
        </p:spPr>
      </p:sp>
      <p:sp>
        <p:nvSpPr>
          <p:cNvPr id="7" name="Freeform 5">
            <a:extLst>
              <a:ext uri="{FF2B5EF4-FFF2-40B4-BE49-F238E27FC236}">
                <a16:creationId xmlns:a16="http://schemas.microsoft.com/office/drawing/2014/main" id="{50250DC7-F9B0-20CB-60DD-6F154BC3F40C}"/>
              </a:ext>
            </a:extLst>
          </p:cNvPr>
          <p:cNvSpPr/>
          <p:nvPr/>
        </p:nvSpPr>
        <p:spPr>
          <a:xfrm rot="5970019">
            <a:off x="13558552" y="-3859282"/>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4"/>
            <a:stretch>
              <a:fillRect/>
            </a:stretch>
          </a:blipFill>
        </p:spPr>
      </p:sp>
      <p:sp>
        <p:nvSpPr>
          <p:cNvPr id="8" name="TextBox 6">
            <a:extLst>
              <a:ext uri="{FF2B5EF4-FFF2-40B4-BE49-F238E27FC236}">
                <a16:creationId xmlns:a16="http://schemas.microsoft.com/office/drawing/2014/main" id="{8BAB3886-5AA1-150B-6A63-C4753C03782D}"/>
              </a:ext>
            </a:extLst>
          </p:cNvPr>
          <p:cNvSpPr txBox="1"/>
          <p:nvPr/>
        </p:nvSpPr>
        <p:spPr>
          <a:xfrm>
            <a:off x="4074859" y="480393"/>
            <a:ext cx="9338369" cy="1436291"/>
          </a:xfrm>
          <a:prstGeom prst="rect">
            <a:avLst/>
          </a:prstGeom>
        </p:spPr>
        <p:txBody>
          <a:bodyPr wrap="square" lIns="0" tIns="0" rIns="0" bIns="0" rtlCol="0" anchor="t">
            <a:spAutoFit/>
          </a:bodyPr>
          <a:lstStyle/>
          <a:p>
            <a:pPr algn="ctr">
              <a:lnSpc>
                <a:spcPts val="11175"/>
              </a:lnSpc>
            </a:pPr>
            <a:r>
              <a:rPr lang="en-US" sz="8799" dirty="0">
                <a:solidFill>
                  <a:srgbClr val="273384"/>
                </a:solidFill>
                <a:latin typeface="Eczar Bold"/>
                <a:ea typeface="Eczar Bold"/>
              </a:rPr>
              <a:t>﻿INTRODUCTION</a:t>
            </a:r>
          </a:p>
        </p:txBody>
      </p:sp>
      <p:sp>
        <p:nvSpPr>
          <p:cNvPr id="9" name="Freeform 7">
            <a:extLst>
              <a:ext uri="{FF2B5EF4-FFF2-40B4-BE49-F238E27FC236}">
                <a16:creationId xmlns:a16="http://schemas.microsoft.com/office/drawing/2014/main" id="{29688F2B-F8CA-52BD-5BDE-7FBD19EB9273}"/>
              </a:ext>
            </a:extLst>
          </p:cNvPr>
          <p:cNvSpPr/>
          <p:nvPr/>
        </p:nvSpPr>
        <p:spPr>
          <a:xfrm>
            <a:off x="-1606838" y="9651106"/>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4"/>
            <a:stretch>
              <a:fillRect/>
            </a:stretch>
          </a:blipFill>
        </p:spPr>
      </p:sp>
      <p:sp>
        <p:nvSpPr>
          <p:cNvPr id="10" name="TextBox 8">
            <a:extLst>
              <a:ext uri="{FF2B5EF4-FFF2-40B4-BE49-F238E27FC236}">
                <a16:creationId xmlns:a16="http://schemas.microsoft.com/office/drawing/2014/main" id="{EC67463F-FC5E-F276-6898-559CCD3A28D9}"/>
              </a:ext>
            </a:extLst>
          </p:cNvPr>
          <p:cNvSpPr txBox="1"/>
          <p:nvPr/>
        </p:nvSpPr>
        <p:spPr>
          <a:xfrm>
            <a:off x="1861519" y="1959020"/>
            <a:ext cx="13464458" cy="11245707"/>
          </a:xfrm>
          <a:prstGeom prst="rect">
            <a:avLst/>
          </a:prstGeom>
        </p:spPr>
        <p:txBody>
          <a:bodyPr wrap="square" lIns="0" tIns="0" rIns="0" bIns="0" rtlCol="0" anchor="t">
            <a:spAutoFit/>
          </a:bodyPr>
          <a:lstStyle/>
          <a:p>
            <a:pPr algn="just">
              <a:lnSpc>
                <a:spcPts val="4890"/>
              </a:lnSpc>
            </a:pPr>
            <a:r>
              <a:rPr lang="en-US" sz="3000" dirty="0">
                <a:solidFill>
                  <a:srgbClr val="000000"/>
                </a:solidFill>
                <a:latin typeface="Raleway"/>
              </a:rPr>
              <a:t>This project capitalizes on the synergy between smartphones and healthcare, utilizing a dataset from 30 participants aged 19 to 48. Waist-mounted smartphones with accelerometers and gyroscopes recorded 3-axial linear acceleration and angular velocity at 50Hz. The primary objective is to develop a robust machine learning model classifying six activities. Video-labeled data establishes ground truth for model training. The technology's healthcare implications include monitoring patients' activities, assessing mobility, and detecting health-related anomalies. Leveraging the Kaggle dataset "human-activity-recognition-with-smartphones," this research contributes to personalized health monitoring and wellness applications, offering insights for healthcare professionals and researchers in advancing healthcare technology.</a:t>
            </a: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p:txBody>
      </p:sp>
    </p:spTree>
    <p:extLst>
      <p:ext uri="{BB962C8B-B14F-4D97-AF65-F5344CB8AC3E}">
        <p14:creationId xmlns:p14="http://schemas.microsoft.com/office/powerpoint/2010/main" val="30222472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 name="Freeform 2">
            <a:extLst>
              <a:ext uri="{FF2B5EF4-FFF2-40B4-BE49-F238E27FC236}">
                <a16:creationId xmlns:a16="http://schemas.microsoft.com/office/drawing/2014/main" id="{F9BD5122-0D68-580F-6718-CE3EEFC3FA2F}"/>
              </a:ext>
            </a:extLst>
          </p:cNvPr>
          <p:cNvSpPr/>
          <p:nvPr/>
        </p:nvSpPr>
        <p:spPr>
          <a:xfrm rot="15704746">
            <a:off x="16212628" y="5842304"/>
            <a:ext cx="3548560" cy="2903368"/>
          </a:xfrm>
          <a:custGeom>
            <a:avLst/>
            <a:gdLst/>
            <a:ahLst/>
            <a:cxnLst/>
            <a:rect l="l" t="t" r="r" b="b"/>
            <a:pathLst>
              <a:path w="3548560" h="2903368">
                <a:moveTo>
                  <a:pt x="0" y="0"/>
                </a:moveTo>
                <a:lnTo>
                  <a:pt x="3548560" y="0"/>
                </a:lnTo>
                <a:lnTo>
                  <a:pt x="3548560" y="2903368"/>
                </a:lnTo>
                <a:lnTo>
                  <a:pt x="0" y="290336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a:extLst>
              <a:ext uri="{FF2B5EF4-FFF2-40B4-BE49-F238E27FC236}">
                <a16:creationId xmlns:a16="http://schemas.microsoft.com/office/drawing/2014/main" id="{072ECFF8-D383-A6B1-41A6-DCC1E57EDD09}"/>
              </a:ext>
            </a:extLst>
          </p:cNvPr>
          <p:cNvSpPr/>
          <p:nvPr/>
        </p:nvSpPr>
        <p:spPr>
          <a:xfrm rot="20175432">
            <a:off x="12391678" y="7122963"/>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5"/>
            <a:stretch>
              <a:fillRect/>
            </a:stretch>
          </a:blipFill>
        </p:spPr>
      </p:sp>
      <p:sp>
        <p:nvSpPr>
          <p:cNvPr id="4" name="Freeform 4">
            <a:extLst>
              <a:ext uri="{FF2B5EF4-FFF2-40B4-BE49-F238E27FC236}">
                <a16:creationId xmlns:a16="http://schemas.microsoft.com/office/drawing/2014/main" id="{B0BCB450-E0E1-5675-6C22-15D2CE4AD3D7}"/>
              </a:ext>
            </a:extLst>
          </p:cNvPr>
          <p:cNvSpPr/>
          <p:nvPr/>
        </p:nvSpPr>
        <p:spPr>
          <a:xfrm rot="20012011">
            <a:off x="11830173" y="5498252"/>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5" name="Freeform 5">
            <a:extLst>
              <a:ext uri="{FF2B5EF4-FFF2-40B4-BE49-F238E27FC236}">
                <a16:creationId xmlns:a16="http://schemas.microsoft.com/office/drawing/2014/main" id="{C9154AFE-B83A-D28F-E144-D23669769277}"/>
              </a:ext>
            </a:extLst>
          </p:cNvPr>
          <p:cNvSpPr/>
          <p:nvPr/>
        </p:nvSpPr>
        <p:spPr>
          <a:xfrm rot="15704746">
            <a:off x="-1289031" y="2433504"/>
            <a:ext cx="3548560" cy="2903368"/>
          </a:xfrm>
          <a:custGeom>
            <a:avLst/>
            <a:gdLst/>
            <a:ahLst/>
            <a:cxnLst/>
            <a:rect l="l" t="t" r="r" b="b"/>
            <a:pathLst>
              <a:path w="3548560" h="2903368">
                <a:moveTo>
                  <a:pt x="0" y="0"/>
                </a:moveTo>
                <a:lnTo>
                  <a:pt x="3548560" y="0"/>
                </a:lnTo>
                <a:lnTo>
                  <a:pt x="3548560" y="2903367"/>
                </a:lnTo>
                <a:lnTo>
                  <a:pt x="0" y="29033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a:extLst>
              <a:ext uri="{FF2B5EF4-FFF2-40B4-BE49-F238E27FC236}">
                <a16:creationId xmlns:a16="http://schemas.microsoft.com/office/drawing/2014/main" id="{9727A20E-7057-1C34-B579-420AB152745E}"/>
              </a:ext>
            </a:extLst>
          </p:cNvPr>
          <p:cNvSpPr/>
          <p:nvPr/>
        </p:nvSpPr>
        <p:spPr>
          <a:xfrm rot="17733094">
            <a:off x="-782807" y="-4309805"/>
            <a:ext cx="6545961" cy="8229600"/>
          </a:xfrm>
          <a:custGeom>
            <a:avLst/>
            <a:gdLst/>
            <a:ahLst/>
            <a:cxnLst/>
            <a:rect l="l" t="t" r="r" b="b"/>
            <a:pathLst>
              <a:path w="6545961" h="8229600">
                <a:moveTo>
                  <a:pt x="0" y="0"/>
                </a:moveTo>
                <a:lnTo>
                  <a:pt x="6545961" y="0"/>
                </a:lnTo>
                <a:lnTo>
                  <a:pt x="6545961" y="8229600"/>
                </a:lnTo>
                <a:lnTo>
                  <a:pt x="0" y="8229600"/>
                </a:lnTo>
                <a:lnTo>
                  <a:pt x="0" y="0"/>
                </a:lnTo>
                <a:close/>
              </a:path>
            </a:pathLst>
          </a:custGeom>
          <a:blipFill>
            <a:blip r:embed="rId7"/>
            <a:stretch>
              <a:fillRect/>
            </a:stretch>
          </a:blipFill>
        </p:spPr>
      </p:sp>
      <p:sp>
        <p:nvSpPr>
          <p:cNvPr id="7" name="Freeform 7">
            <a:extLst>
              <a:ext uri="{FF2B5EF4-FFF2-40B4-BE49-F238E27FC236}">
                <a16:creationId xmlns:a16="http://schemas.microsoft.com/office/drawing/2014/main" id="{AEA6CD3A-917C-902D-0CD3-140C5BF1F184}"/>
              </a:ext>
            </a:extLst>
          </p:cNvPr>
          <p:cNvSpPr/>
          <p:nvPr/>
        </p:nvSpPr>
        <p:spPr>
          <a:xfrm rot="1114953">
            <a:off x="-2105689" y="-224453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8" name="Freeform 8">
            <a:extLst>
              <a:ext uri="{FF2B5EF4-FFF2-40B4-BE49-F238E27FC236}">
                <a16:creationId xmlns:a16="http://schemas.microsoft.com/office/drawing/2014/main" id="{DA0CD32C-8781-2DC8-DAB9-BFD3325817AE}"/>
              </a:ext>
            </a:extLst>
          </p:cNvPr>
          <p:cNvSpPr/>
          <p:nvPr/>
        </p:nvSpPr>
        <p:spPr>
          <a:xfrm>
            <a:off x="5198919" y="2527092"/>
            <a:ext cx="7890162" cy="122645"/>
          </a:xfrm>
          <a:custGeom>
            <a:avLst/>
            <a:gdLst/>
            <a:ahLst/>
            <a:cxnLst/>
            <a:rect l="l" t="t" r="r" b="b"/>
            <a:pathLst>
              <a:path w="7890162" h="122645">
                <a:moveTo>
                  <a:pt x="0" y="0"/>
                </a:moveTo>
                <a:lnTo>
                  <a:pt x="7890162" y="0"/>
                </a:lnTo>
                <a:lnTo>
                  <a:pt x="7890162" y="122645"/>
                </a:lnTo>
                <a:lnTo>
                  <a:pt x="0" y="12264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TextBox 9">
            <a:extLst>
              <a:ext uri="{FF2B5EF4-FFF2-40B4-BE49-F238E27FC236}">
                <a16:creationId xmlns:a16="http://schemas.microsoft.com/office/drawing/2014/main" id="{51480C46-EEBF-1B39-5006-1DAA59DB2763}"/>
              </a:ext>
            </a:extLst>
          </p:cNvPr>
          <p:cNvSpPr txBox="1"/>
          <p:nvPr/>
        </p:nvSpPr>
        <p:spPr>
          <a:xfrm>
            <a:off x="2315224" y="2649737"/>
            <a:ext cx="12733955" cy="11245707"/>
          </a:xfrm>
          <a:prstGeom prst="rect">
            <a:avLst/>
          </a:prstGeom>
        </p:spPr>
        <p:txBody>
          <a:bodyPr wrap="square" lIns="0" tIns="0" rIns="0" bIns="0" rtlCol="0" anchor="t">
            <a:spAutoFit/>
          </a:bodyPr>
          <a:lstStyle/>
          <a:p>
            <a:pPr algn="just">
              <a:lnSpc>
                <a:spcPts val="4890"/>
              </a:lnSpc>
            </a:pPr>
            <a:r>
              <a:rPr lang="en-US" sz="3000" dirty="0">
                <a:solidFill>
                  <a:srgbClr val="000000"/>
                </a:solidFill>
                <a:latin typeface="Raleway"/>
              </a:rPr>
              <a:t>This project focuses on creating a robust Human Activity Recognition (HAR) system utilizing smartphone sensor data and machine learning algorithms, including K-Nearest Neighbors, Logistic Regression, and Random Forest. Evaluation metrics such as accuracy, precision, recall, and F1-score will be employed. The initiative holds promise for societal well-being, particularly in healthcare, with applications for remote patient monitoring and personalized health assessments. Targeting the elderly and personal health monitoring, the project aligns with the broader field of Activity Recognition, offering benefits like step counters on smartphones and assistance for the elderly, emphasizing the positive impact of technology on individualized health and well-being.</a:t>
            </a: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a:p>
            <a:pPr algn="just">
              <a:lnSpc>
                <a:spcPts val="4890"/>
              </a:lnSpc>
            </a:pPr>
            <a:endParaRPr lang="en-US" sz="3000" dirty="0">
              <a:solidFill>
                <a:srgbClr val="000000"/>
              </a:solidFill>
              <a:latin typeface="Raleway"/>
            </a:endParaRPr>
          </a:p>
        </p:txBody>
      </p:sp>
      <p:sp>
        <p:nvSpPr>
          <p:cNvPr id="10" name="TextBox 10">
            <a:extLst>
              <a:ext uri="{FF2B5EF4-FFF2-40B4-BE49-F238E27FC236}">
                <a16:creationId xmlns:a16="http://schemas.microsoft.com/office/drawing/2014/main" id="{0A3D9AA5-DC8C-8AA5-605B-076BC1A7BE40}"/>
              </a:ext>
            </a:extLst>
          </p:cNvPr>
          <p:cNvSpPr txBox="1"/>
          <p:nvPr/>
        </p:nvSpPr>
        <p:spPr>
          <a:xfrm>
            <a:off x="5198919" y="1152124"/>
            <a:ext cx="7890162" cy="1436291"/>
          </a:xfrm>
          <a:prstGeom prst="rect">
            <a:avLst/>
          </a:prstGeom>
        </p:spPr>
        <p:txBody>
          <a:bodyPr lIns="0" tIns="0" rIns="0" bIns="0" rtlCol="0" anchor="t">
            <a:spAutoFit/>
          </a:bodyPr>
          <a:lstStyle/>
          <a:p>
            <a:pPr algn="ctr">
              <a:lnSpc>
                <a:spcPts val="11175"/>
              </a:lnSpc>
            </a:pPr>
            <a:r>
              <a:rPr lang="en-US" sz="8799" dirty="0">
                <a:solidFill>
                  <a:srgbClr val="273384"/>
                </a:solidFill>
                <a:latin typeface="Eczar Bold"/>
              </a:rPr>
              <a:t>OBJECTIVE</a:t>
            </a:r>
          </a:p>
        </p:txBody>
      </p:sp>
    </p:spTree>
    <p:extLst>
      <p:ext uri="{BB962C8B-B14F-4D97-AF65-F5344CB8AC3E}">
        <p14:creationId xmlns:p14="http://schemas.microsoft.com/office/powerpoint/2010/main" val="1722836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2" name="Freeform 7">
            <a:extLst>
              <a:ext uri="{FF2B5EF4-FFF2-40B4-BE49-F238E27FC236}">
                <a16:creationId xmlns:a16="http://schemas.microsoft.com/office/drawing/2014/main" id="{2CC8D61A-7FF1-4868-60E9-E1941CB953E0}"/>
              </a:ext>
            </a:extLst>
          </p:cNvPr>
          <p:cNvSpPr/>
          <p:nvPr/>
        </p:nvSpPr>
        <p:spPr>
          <a:xfrm rot="10800000">
            <a:off x="-2475227" y="6947481"/>
            <a:ext cx="8939049" cy="9463300"/>
          </a:xfrm>
          <a:custGeom>
            <a:avLst/>
            <a:gdLst/>
            <a:ahLst/>
            <a:cxnLst/>
            <a:rect l="l" t="t" r="r" b="b"/>
            <a:pathLst>
              <a:path w="8939049" h="9463300">
                <a:moveTo>
                  <a:pt x="0" y="0"/>
                </a:moveTo>
                <a:lnTo>
                  <a:pt x="8939049" y="0"/>
                </a:lnTo>
                <a:lnTo>
                  <a:pt x="8939049" y="9463300"/>
                </a:lnTo>
                <a:lnTo>
                  <a:pt x="0" y="9463300"/>
                </a:lnTo>
                <a:lnTo>
                  <a:pt x="0" y="0"/>
                </a:lnTo>
                <a:close/>
              </a:path>
            </a:pathLst>
          </a:custGeom>
          <a:blipFill>
            <a:blip r:embed="rId3"/>
            <a:stretch>
              <a:fillRect l="-17736"/>
            </a:stretch>
          </a:blipFill>
        </p:spPr>
      </p:sp>
      <p:sp>
        <p:nvSpPr>
          <p:cNvPr id="3" name="TextBox 2">
            <a:extLst>
              <a:ext uri="{FF2B5EF4-FFF2-40B4-BE49-F238E27FC236}">
                <a16:creationId xmlns:a16="http://schemas.microsoft.com/office/drawing/2014/main" id="{7F31E674-B742-B24C-06F8-5977C36C68AB}"/>
              </a:ext>
            </a:extLst>
          </p:cNvPr>
          <p:cNvSpPr txBox="1"/>
          <p:nvPr/>
        </p:nvSpPr>
        <p:spPr>
          <a:xfrm>
            <a:off x="746137" y="879896"/>
            <a:ext cx="16795725" cy="1359346"/>
          </a:xfrm>
          <a:prstGeom prst="rect">
            <a:avLst/>
          </a:prstGeom>
        </p:spPr>
        <p:txBody>
          <a:bodyPr wrap="square" lIns="0" tIns="0" rIns="0" bIns="0" rtlCol="0" anchor="t">
            <a:spAutoFit/>
          </a:bodyPr>
          <a:lstStyle/>
          <a:p>
            <a:pPr marL="0" lvl="0" indent="0" algn="l">
              <a:lnSpc>
                <a:spcPts val="10559"/>
              </a:lnSpc>
              <a:spcBef>
                <a:spcPct val="0"/>
              </a:spcBef>
            </a:pPr>
            <a:r>
              <a:rPr lang="en-US" sz="8799" dirty="0">
                <a:solidFill>
                  <a:srgbClr val="273384"/>
                </a:solidFill>
                <a:latin typeface="Eczar Bold"/>
              </a:rPr>
              <a:t>Accelerometer and Gyroscope</a:t>
            </a:r>
          </a:p>
        </p:txBody>
      </p:sp>
      <p:sp>
        <p:nvSpPr>
          <p:cNvPr id="4" name="TextBox 3">
            <a:extLst>
              <a:ext uri="{FF2B5EF4-FFF2-40B4-BE49-F238E27FC236}">
                <a16:creationId xmlns:a16="http://schemas.microsoft.com/office/drawing/2014/main" id="{6998CE12-94D0-A5B8-AB99-52FA6C1E7A5D}"/>
              </a:ext>
            </a:extLst>
          </p:cNvPr>
          <p:cNvSpPr txBox="1"/>
          <p:nvPr/>
        </p:nvSpPr>
        <p:spPr>
          <a:xfrm>
            <a:off x="584199" y="2578247"/>
            <a:ext cx="9619197" cy="5965992"/>
          </a:xfrm>
          <a:prstGeom prst="rect">
            <a:avLst/>
          </a:prstGeom>
        </p:spPr>
        <p:txBody>
          <a:bodyPr wrap="square" lIns="0" tIns="0" rIns="0" bIns="0" rtlCol="0" anchor="t">
            <a:spAutoFit/>
          </a:bodyPr>
          <a:lstStyle/>
          <a:p>
            <a:pPr>
              <a:lnSpc>
                <a:spcPts val="3640"/>
              </a:lnSpc>
            </a:pPr>
            <a:r>
              <a:rPr lang="en-US" sz="2600" b="1" dirty="0">
                <a:solidFill>
                  <a:srgbClr val="000000"/>
                </a:solidFill>
                <a:latin typeface="Raleway"/>
              </a:rPr>
              <a:t>Accelerometer</a:t>
            </a:r>
          </a:p>
          <a:p>
            <a:pPr>
              <a:lnSpc>
                <a:spcPts val="3640"/>
              </a:lnSpc>
            </a:pPr>
            <a:r>
              <a:rPr lang="en-US" sz="2600" dirty="0">
                <a:solidFill>
                  <a:srgbClr val="000000"/>
                </a:solidFill>
                <a:latin typeface="Raleway"/>
              </a:rPr>
              <a:t>The accelerometer is an instrument that measures the experienced physical acceleration of an object. It is generally used for measurements in applications like vibration in machinery, acceleration in high-speed vehicles high-loaded bridges, etc.</a:t>
            </a:r>
          </a:p>
          <a:p>
            <a:pPr>
              <a:lnSpc>
                <a:spcPts val="3640"/>
              </a:lnSpc>
            </a:pPr>
            <a:endParaRPr lang="en-US" sz="2600" dirty="0">
              <a:solidFill>
                <a:srgbClr val="000000"/>
              </a:solidFill>
              <a:latin typeface="Raleway"/>
            </a:endParaRPr>
          </a:p>
          <a:p>
            <a:pPr>
              <a:lnSpc>
                <a:spcPts val="3640"/>
              </a:lnSpc>
            </a:pPr>
            <a:r>
              <a:rPr lang="en-US" sz="2600" b="1" dirty="0">
                <a:solidFill>
                  <a:srgbClr val="000000"/>
                </a:solidFill>
                <a:latin typeface="Raleway"/>
              </a:rPr>
              <a:t>Gyroscope</a:t>
            </a:r>
          </a:p>
          <a:p>
            <a:pPr>
              <a:lnSpc>
                <a:spcPts val="3640"/>
              </a:lnSpc>
            </a:pPr>
            <a:r>
              <a:rPr lang="en-US" sz="2600" dirty="0">
                <a:solidFill>
                  <a:srgbClr val="000000"/>
                </a:solidFill>
                <a:latin typeface="Raleway"/>
              </a:rPr>
              <a:t>A gyroscope is a sensor that can provide orientation information as well but with greater precision. For HAR, this sensor has been used for various tasks such as the detection of various transitions between various postures and the detection of various activities.</a:t>
            </a:r>
          </a:p>
        </p:txBody>
      </p:sp>
      <p:pic>
        <p:nvPicPr>
          <p:cNvPr id="5" name="Picture 4">
            <a:extLst>
              <a:ext uri="{FF2B5EF4-FFF2-40B4-BE49-F238E27FC236}">
                <a16:creationId xmlns:a16="http://schemas.microsoft.com/office/drawing/2014/main" id="{01EBBE43-9A1E-C2B9-14B0-72F9E350EECA}"/>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contrast="-20000"/>
                    </a14:imgEffect>
                  </a14:imgLayer>
                </a14:imgProps>
              </a:ext>
              <a:ext uri="{28A0092B-C50C-407E-A947-70E740481C1C}">
                <a14:useLocalDpi xmlns:a14="http://schemas.microsoft.com/office/drawing/2010/main" val="0"/>
              </a:ext>
            </a:extLst>
          </a:blip>
          <a:srcRect b="12796"/>
          <a:stretch/>
        </p:blipFill>
        <p:spPr>
          <a:xfrm>
            <a:off x="10494311" y="2803448"/>
            <a:ext cx="7031688" cy="5125622"/>
          </a:xfrm>
          <a:prstGeom prst="rect">
            <a:avLst/>
          </a:prstGeom>
        </p:spPr>
      </p:pic>
      <p:sp>
        <p:nvSpPr>
          <p:cNvPr id="6" name="Freeform 5">
            <a:extLst>
              <a:ext uri="{FF2B5EF4-FFF2-40B4-BE49-F238E27FC236}">
                <a16:creationId xmlns:a16="http://schemas.microsoft.com/office/drawing/2014/main" id="{EB4433D4-9E71-F27E-2B9A-FDE3FE46D9BB}"/>
              </a:ext>
            </a:extLst>
          </p:cNvPr>
          <p:cNvSpPr/>
          <p:nvPr/>
        </p:nvSpPr>
        <p:spPr>
          <a:xfrm rot="12039170" flipH="1">
            <a:off x="6938612" y="7720766"/>
            <a:ext cx="8939049" cy="9463300"/>
          </a:xfrm>
          <a:custGeom>
            <a:avLst/>
            <a:gdLst/>
            <a:ahLst/>
            <a:cxnLst/>
            <a:rect l="l" t="t" r="r" b="b"/>
            <a:pathLst>
              <a:path w="8939049" h="9463300">
                <a:moveTo>
                  <a:pt x="8939049" y="0"/>
                </a:moveTo>
                <a:lnTo>
                  <a:pt x="0" y="0"/>
                </a:lnTo>
                <a:lnTo>
                  <a:pt x="0" y="9463300"/>
                </a:lnTo>
                <a:lnTo>
                  <a:pt x="8939049" y="9463300"/>
                </a:lnTo>
                <a:lnTo>
                  <a:pt x="8939049" y="0"/>
                </a:lnTo>
                <a:close/>
              </a:path>
            </a:pathLst>
          </a:custGeom>
          <a:blipFill>
            <a:blip r:embed="rId3"/>
            <a:stretch>
              <a:fillRect l="-17736"/>
            </a:stretch>
          </a:blipFill>
        </p:spPr>
      </p:sp>
      <p:sp>
        <p:nvSpPr>
          <p:cNvPr id="7" name="Freeform 6">
            <a:extLst>
              <a:ext uri="{FF2B5EF4-FFF2-40B4-BE49-F238E27FC236}">
                <a16:creationId xmlns:a16="http://schemas.microsoft.com/office/drawing/2014/main" id="{86B98E32-8418-057B-D3D6-69FCE53810AA}"/>
              </a:ext>
            </a:extLst>
          </p:cNvPr>
          <p:cNvSpPr/>
          <p:nvPr/>
        </p:nvSpPr>
        <p:spPr>
          <a:xfrm rot="12035907">
            <a:off x="4046691" y="8532590"/>
            <a:ext cx="4288558" cy="3508821"/>
          </a:xfrm>
          <a:custGeom>
            <a:avLst/>
            <a:gdLst/>
            <a:ahLst/>
            <a:cxnLst/>
            <a:rect l="l" t="t" r="r" b="b"/>
            <a:pathLst>
              <a:path w="4288558" h="3508821">
                <a:moveTo>
                  <a:pt x="0" y="0"/>
                </a:moveTo>
                <a:lnTo>
                  <a:pt x="4288558" y="0"/>
                </a:lnTo>
                <a:lnTo>
                  <a:pt x="4288558" y="3508820"/>
                </a:lnTo>
                <a:lnTo>
                  <a:pt x="0" y="350882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a:extLst>
              <a:ext uri="{FF2B5EF4-FFF2-40B4-BE49-F238E27FC236}">
                <a16:creationId xmlns:a16="http://schemas.microsoft.com/office/drawing/2014/main" id="{71D73738-4C12-4C3C-2D6F-DF0433626B55}"/>
              </a:ext>
            </a:extLst>
          </p:cNvPr>
          <p:cNvSpPr/>
          <p:nvPr/>
        </p:nvSpPr>
        <p:spPr>
          <a:xfrm>
            <a:off x="-3619283" y="2106943"/>
            <a:ext cx="6513205" cy="7241923"/>
          </a:xfrm>
          <a:custGeom>
            <a:avLst/>
            <a:gdLst/>
            <a:ahLst/>
            <a:cxnLst/>
            <a:rect l="l" t="t" r="r" b="b"/>
            <a:pathLst>
              <a:path w="6513205" h="7241923">
                <a:moveTo>
                  <a:pt x="0" y="0"/>
                </a:moveTo>
                <a:lnTo>
                  <a:pt x="6513204" y="0"/>
                </a:lnTo>
                <a:lnTo>
                  <a:pt x="6513204" y="7241923"/>
                </a:lnTo>
                <a:lnTo>
                  <a:pt x="0" y="7241923"/>
                </a:lnTo>
                <a:lnTo>
                  <a:pt x="0" y="0"/>
                </a:lnTo>
                <a:close/>
              </a:path>
            </a:pathLst>
          </a:custGeom>
          <a:blipFill>
            <a:blip r:embed="rId8"/>
            <a:stretch>
              <a:fillRect/>
            </a:stretch>
          </a:blipFill>
        </p:spPr>
        <p:txBody>
          <a:bodyPr/>
          <a:lstStyle/>
          <a:p>
            <a:endParaRPr lang="en-IN" dirty="0"/>
          </a:p>
        </p:txBody>
      </p:sp>
      <p:sp>
        <p:nvSpPr>
          <p:cNvPr id="9" name="Freeform 9">
            <a:extLst>
              <a:ext uri="{FF2B5EF4-FFF2-40B4-BE49-F238E27FC236}">
                <a16:creationId xmlns:a16="http://schemas.microsoft.com/office/drawing/2014/main" id="{815BDD17-83A8-0AB9-A1D1-64B33A86B19E}"/>
              </a:ext>
            </a:extLst>
          </p:cNvPr>
          <p:cNvSpPr/>
          <p:nvPr/>
        </p:nvSpPr>
        <p:spPr>
          <a:xfrm>
            <a:off x="5164297" y="-3149259"/>
            <a:ext cx="5573082" cy="6196616"/>
          </a:xfrm>
          <a:custGeom>
            <a:avLst/>
            <a:gdLst/>
            <a:ahLst/>
            <a:cxnLst/>
            <a:rect l="l" t="t" r="r" b="b"/>
            <a:pathLst>
              <a:path w="5573082" h="6196616">
                <a:moveTo>
                  <a:pt x="0" y="0"/>
                </a:moveTo>
                <a:lnTo>
                  <a:pt x="5573081" y="0"/>
                </a:lnTo>
                <a:lnTo>
                  <a:pt x="5573081" y="6196616"/>
                </a:lnTo>
                <a:lnTo>
                  <a:pt x="0" y="6196616"/>
                </a:lnTo>
                <a:lnTo>
                  <a:pt x="0" y="0"/>
                </a:lnTo>
                <a:close/>
              </a:path>
            </a:pathLst>
          </a:custGeom>
          <a:blipFill>
            <a:blip r:embed="rId8"/>
            <a:stretch>
              <a:fillRect/>
            </a:stretch>
          </a:blipFill>
        </p:spPr>
      </p:sp>
      <p:sp>
        <p:nvSpPr>
          <p:cNvPr id="10" name="Freeform 10">
            <a:extLst>
              <a:ext uri="{FF2B5EF4-FFF2-40B4-BE49-F238E27FC236}">
                <a16:creationId xmlns:a16="http://schemas.microsoft.com/office/drawing/2014/main" id="{18698400-F4D1-C606-63E3-95F166E3CBDE}"/>
              </a:ext>
            </a:extLst>
          </p:cNvPr>
          <p:cNvSpPr/>
          <p:nvPr/>
        </p:nvSpPr>
        <p:spPr>
          <a:xfrm>
            <a:off x="14581104" y="7531620"/>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8"/>
            <a:stretch>
              <a:fillRect/>
            </a:stretch>
          </a:blipFill>
        </p:spPr>
      </p:sp>
    </p:spTree>
    <p:extLst>
      <p:ext uri="{BB962C8B-B14F-4D97-AF65-F5344CB8AC3E}">
        <p14:creationId xmlns:p14="http://schemas.microsoft.com/office/powerpoint/2010/main" val="2048571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 name="Freeform 2">
            <a:extLst>
              <a:ext uri="{FF2B5EF4-FFF2-40B4-BE49-F238E27FC236}">
                <a16:creationId xmlns:a16="http://schemas.microsoft.com/office/drawing/2014/main" id="{E2B9B3B5-CB52-149F-192A-B70B9B2234F6}"/>
              </a:ext>
            </a:extLst>
          </p:cNvPr>
          <p:cNvSpPr/>
          <p:nvPr/>
        </p:nvSpPr>
        <p:spPr>
          <a:xfrm>
            <a:off x="5443252" y="-5995112"/>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3"/>
            <a:stretch>
              <a:fillRect/>
            </a:stretch>
          </a:blipFill>
        </p:spPr>
      </p:sp>
      <p:sp>
        <p:nvSpPr>
          <p:cNvPr id="12" name="Freeform 6">
            <a:extLst>
              <a:ext uri="{FF2B5EF4-FFF2-40B4-BE49-F238E27FC236}">
                <a16:creationId xmlns:a16="http://schemas.microsoft.com/office/drawing/2014/main" id="{7DFFB2F6-ADA8-8835-414F-34D4609DADAD}"/>
              </a:ext>
            </a:extLst>
          </p:cNvPr>
          <p:cNvSpPr/>
          <p:nvPr/>
        </p:nvSpPr>
        <p:spPr>
          <a:xfrm rot="622607">
            <a:off x="9712979" y="-1856207"/>
            <a:ext cx="4537396" cy="3712415"/>
          </a:xfrm>
          <a:custGeom>
            <a:avLst/>
            <a:gdLst/>
            <a:ahLst/>
            <a:cxnLst/>
            <a:rect l="l" t="t" r="r" b="b"/>
            <a:pathLst>
              <a:path w="4537396" h="3712415">
                <a:moveTo>
                  <a:pt x="0" y="0"/>
                </a:moveTo>
                <a:lnTo>
                  <a:pt x="4537396" y="0"/>
                </a:lnTo>
                <a:lnTo>
                  <a:pt x="4537396" y="3712414"/>
                </a:lnTo>
                <a:lnTo>
                  <a:pt x="0" y="37124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Freeform 7">
            <a:extLst>
              <a:ext uri="{FF2B5EF4-FFF2-40B4-BE49-F238E27FC236}">
                <a16:creationId xmlns:a16="http://schemas.microsoft.com/office/drawing/2014/main" id="{A84D2988-035B-9D18-1800-5DBDCBE76DB2}"/>
              </a:ext>
            </a:extLst>
          </p:cNvPr>
          <p:cNvSpPr/>
          <p:nvPr/>
        </p:nvSpPr>
        <p:spPr>
          <a:xfrm>
            <a:off x="11813204" y="-4114800"/>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6"/>
            <a:stretch>
              <a:fillRect/>
            </a:stretch>
          </a:blipFill>
        </p:spPr>
      </p:sp>
      <p:sp>
        <p:nvSpPr>
          <p:cNvPr id="14" name="Freeform 8">
            <a:extLst>
              <a:ext uri="{FF2B5EF4-FFF2-40B4-BE49-F238E27FC236}">
                <a16:creationId xmlns:a16="http://schemas.microsoft.com/office/drawing/2014/main" id="{8E3B4392-1DAE-CEDD-B117-6CC8C2FC3546}"/>
              </a:ext>
            </a:extLst>
          </p:cNvPr>
          <p:cNvSpPr/>
          <p:nvPr/>
        </p:nvSpPr>
        <p:spPr>
          <a:xfrm>
            <a:off x="14966308" y="-3705729"/>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3"/>
            <a:stretch>
              <a:fillRect/>
            </a:stretch>
          </a:blipFill>
        </p:spPr>
      </p:sp>
      <p:sp>
        <p:nvSpPr>
          <p:cNvPr id="15" name="TextBox 9">
            <a:extLst>
              <a:ext uri="{FF2B5EF4-FFF2-40B4-BE49-F238E27FC236}">
                <a16:creationId xmlns:a16="http://schemas.microsoft.com/office/drawing/2014/main" id="{561E4D53-49C6-78A4-FE23-B553640FDEB6}"/>
              </a:ext>
            </a:extLst>
          </p:cNvPr>
          <p:cNvSpPr txBox="1"/>
          <p:nvPr/>
        </p:nvSpPr>
        <p:spPr>
          <a:xfrm>
            <a:off x="806682" y="859851"/>
            <a:ext cx="12038067" cy="1181093"/>
          </a:xfrm>
          <a:prstGeom prst="rect">
            <a:avLst/>
          </a:prstGeom>
        </p:spPr>
        <p:txBody>
          <a:bodyPr wrap="square" lIns="0" tIns="0" rIns="0" bIns="0" rtlCol="0" anchor="t">
            <a:spAutoFit/>
          </a:bodyPr>
          <a:lstStyle/>
          <a:p>
            <a:pPr marL="0" lvl="0" indent="0" algn="l">
              <a:lnSpc>
                <a:spcPts val="9240"/>
              </a:lnSpc>
              <a:spcBef>
                <a:spcPct val="0"/>
              </a:spcBef>
            </a:pPr>
            <a:r>
              <a:rPr lang="en-US" sz="7700" dirty="0">
                <a:solidFill>
                  <a:srgbClr val="273384"/>
                </a:solidFill>
                <a:latin typeface="Eczar Semi-Bold"/>
              </a:rPr>
              <a:t>Preprocessing</a:t>
            </a:r>
          </a:p>
        </p:txBody>
      </p:sp>
      <p:sp>
        <p:nvSpPr>
          <p:cNvPr id="16" name="TextBox 10">
            <a:extLst>
              <a:ext uri="{FF2B5EF4-FFF2-40B4-BE49-F238E27FC236}">
                <a16:creationId xmlns:a16="http://schemas.microsoft.com/office/drawing/2014/main" id="{5CFFDCA3-3942-F064-9C06-60F2AA0CECE3}"/>
              </a:ext>
            </a:extLst>
          </p:cNvPr>
          <p:cNvSpPr txBox="1"/>
          <p:nvPr/>
        </p:nvSpPr>
        <p:spPr>
          <a:xfrm>
            <a:off x="9127328" y="2232725"/>
            <a:ext cx="8763000" cy="6462603"/>
          </a:xfrm>
          <a:prstGeom prst="rect">
            <a:avLst/>
          </a:prstGeom>
        </p:spPr>
        <p:txBody>
          <a:bodyPr wrap="square" lIns="0" tIns="0" rIns="0" bIns="0" rtlCol="0" anchor="t">
            <a:spAutoFit/>
          </a:bodyPr>
          <a:lstStyle/>
          <a:p>
            <a:pPr marL="0" lvl="0" indent="0" algn="just">
              <a:lnSpc>
                <a:spcPts val="3919"/>
              </a:lnSpc>
              <a:spcBef>
                <a:spcPct val="0"/>
              </a:spcBef>
            </a:pPr>
            <a:r>
              <a:rPr lang="en-US" sz="2799" dirty="0">
                <a:solidFill>
                  <a:srgbClr val="000000"/>
                </a:solidFill>
                <a:latin typeface="Raleway"/>
              </a:rPr>
              <a:t>Prior to model development, a comprehensive understanding of the "human-activity-recognition-with-smartphones" dataset was achieved through Python and Pandas exploration. No missing values were found, ensuring dataset integrity. Feature engineering included encoding the 'Activity' attribute, outlier detection with Z-score, and dimensionality reduction using PCA. This reduced the dataset from 7352 to 4553 rows and 563 to 7 principal components, improving computational efficiency and model interpretability. These preprocessing steps enhance dataset integrity and robustness, contributing to accurate model training and analysis.</a:t>
            </a:r>
          </a:p>
        </p:txBody>
      </p:sp>
      <p:sp>
        <p:nvSpPr>
          <p:cNvPr id="17" name="Freeform 11">
            <a:extLst>
              <a:ext uri="{FF2B5EF4-FFF2-40B4-BE49-F238E27FC236}">
                <a16:creationId xmlns:a16="http://schemas.microsoft.com/office/drawing/2014/main" id="{0A2E892B-05B8-7960-5BA3-2B22174E58CA}"/>
              </a:ext>
            </a:extLst>
          </p:cNvPr>
          <p:cNvSpPr/>
          <p:nvPr/>
        </p:nvSpPr>
        <p:spPr>
          <a:xfrm>
            <a:off x="-3700748" y="5735928"/>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3"/>
            <a:stretch>
              <a:fillRect/>
            </a:stretch>
          </a:blipFill>
        </p:spPr>
      </p:sp>
      <p:sp>
        <p:nvSpPr>
          <p:cNvPr id="18" name="Freeform 12">
            <a:extLst>
              <a:ext uri="{FF2B5EF4-FFF2-40B4-BE49-F238E27FC236}">
                <a16:creationId xmlns:a16="http://schemas.microsoft.com/office/drawing/2014/main" id="{57C3573E-A5E5-1DF4-3A23-5061C1C1C224}"/>
              </a:ext>
            </a:extLst>
          </p:cNvPr>
          <p:cNvSpPr/>
          <p:nvPr/>
        </p:nvSpPr>
        <p:spPr>
          <a:xfrm>
            <a:off x="13564182" y="5735928"/>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3"/>
            <a:stretch>
              <a:fillRect/>
            </a:stretch>
          </a:blipFill>
        </p:spPr>
        <p:txBody>
          <a:bodyPr/>
          <a:lstStyle/>
          <a:p>
            <a:endParaRPr lang="en-IN" dirty="0"/>
          </a:p>
        </p:txBody>
      </p:sp>
      <p:pic>
        <p:nvPicPr>
          <p:cNvPr id="19" name="Picture 18">
            <a:extLst>
              <a:ext uri="{FF2B5EF4-FFF2-40B4-BE49-F238E27FC236}">
                <a16:creationId xmlns:a16="http://schemas.microsoft.com/office/drawing/2014/main" id="{B8EB1450-0840-F7B7-891F-3D8D79CCF11A}"/>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381000" y="2625360"/>
            <a:ext cx="8491258" cy="6073217"/>
          </a:xfrm>
          <a:prstGeom prst="rect">
            <a:avLst/>
          </a:prstGeom>
        </p:spPr>
      </p:pic>
    </p:spTree>
    <p:extLst>
      <p:ext uri="{BB962C8B-B14F-4D97-AF65-F5344CB8AC3E}">
        <p14:creationId xmlns:p14="http://schemas.microsoft.com/office/powerpoint/2010/main" val="2472065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2" name="Picture 2">
            <a:extLst>
              <a:ext uri="{FF2B5EF4-FFF2-40B4-BE49-F238E27FC236}">
                <a16:creationId xmlns:a16="http://schemas.microsoft.com/office/drawing/2014/main" id="{F300FDFF-D736-A3D5-E23C-1B537FFF358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5704" y="2158489"/>
            <a:ext cx="7086600" cy="6960228"/>
          </a:xfrm>
          <a:prstGeom prst="rect">
            <a:avLst/>
          </a:prstGeom>
        </p:spPr>
      </p:pic>
      <p:sp>
        <p:nvSpPr>
          <p:cNvPr id="3" name="Freeform 3">
            <a:extLst>
              <a:ext uri="{FF2B5EF4-FFF2-40B4-BE49-F238E27FC236}">
                <a16:creationId xmlns:a16="http://schemas.microsoft.com/office/drawing/2014/main" id="{3629BD4D-0046-BA91-252F-0B2C2897EF75}"/>
              </a:ext>
            </a:extLst>
          </p:cNvPr>
          <p:cNvSpPr/>
          <p:nvPr/>
        </p:nvSpPr>
        <p:spPr>
          <a:xfrm rot="901383">
            <a:off x="12060586" y="-1581488"/>
            <a:ext cx="4102262" cy="3356396"/>
          </a:xfrm>
          <a:custGeom>
            <a:avLst/>
            <a:gdLst/>
            <a:ahLst/>
            <a:cxnLst/>
            <a:rect l="l" t="t" r="r" b="b"/>
            <a:pathLst>
              <a:path w="4102262" h="3356396">
                <a:moveTo>
                  <a:pt x="0" y="0"/>
                </a:moveTo>
                <a:lnTo>
                  <a:pt x="4102262" y="0"/>
                </a:lnTo>
                <a:lnTo>
                  <a:pt x="4102262" y="3356397"/>
                </a:lnTo>
                <a:lnTo>
                  <a:pt x="0" y="33563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a:extLst>
              <a:ext uri="{FF2B5EF4-FFF2-40B4-BE49-F238E27FC236}">
                <a16:creationId xmlns:a16="http://schemas.microsoft.com/office/drawing/2014/main" id="{1E1C1206-17EE-17DB-5A38-1258E44F9867}"/>
              </a:ext>
            </a:extLst>
          </p:cNvPr>
          <p:cNvSpPr/>
          <p:nvPr/>
        </p:nvSpPr>
        <p:spPr>
          <a:xfrm rot="2699999">
            <a:off x="12948119" y="-1691642"/>
            <a:ext cx="8704023" cy="7826367"/>
          </a:xfrm>
          <a:custGeom>
            <a:avLst/>
            <a:gdLst/>
            <a:ahLst/>
            <a:cxnLst/>
            <a:rect l="l" t="t" r="r" b="b"/>
            <a:pathLst>
              <a:path w="8704023" h="7826367">
                <a:moveTo>
                  <a:pt x="0" y="0"/>
                </a:moveTo>
                <a:lnTo>
                  <a:pt x="8704023" y="0"/>
                </a:lnTo>
                <a:lnTo>
                  <a:pt x="8704023" y="7826367"/>
                </a:lnTo>
                <a:lnTo>
                  <a:pt x="0" y="7826367"/>
                </a:lnTo>
                <a:lnTo>
                  <a:pt x="0" y="0"/>
                </a:lnTo>
                <a:close/>
              </a:path>
            </a:pathLst>
          </a:custGeom>
          <a:blipFill>
            <a:blip r:embed="rId6"/>
            <a:stretch>
              <a:fillRect/>
            </a:stretch>
          </a:blipFill>
        </p:spPr>
      </p:sp>
      <p:sp>
        <p:nvSpPr>
          <p:cNvPr id="5" name="Freeform 5">
            <a:extLst>
              <a:ext uri="{FF2B5EF4-FFF2-40B4-BE49-F238E27FC236}">
                <a16:creationId xmlns:a16="http://schemas.microsoft.com/office/drawing/2014/main" id="{98D83C8F-34B7-AB97-BBF4-5A7DAD39C18C}"/>
              </a:ext>
            </a:extLst>
          </p:cNvPr>
          <p:cNvSpPr/>
          <p:nvPr/>
        </p:nvSpPr>
        <p:spPr>
          <a:xfrm rot="901383">
            <a:off x="11334656" y="9364732"/>
            <a:ext cx="4102262" cy="3356396"/>
          </a:xfrm>
          <a:custGeom>
            <a:avLst/>
            <a:gdLst/>
            <a:ahLst/>
            <a:cxnLst/>
            <a:rect l="l" t="t" r="r" b="b"/>
            <a:pathLst>
              <a:path w="4102262" h="3356396">
                <a:moveTo>
                  <a:pt x="0" y="0"/>
                </a:moveTo>
                <a:lnTo>
                  <a:pt x="4102262" y="0"/>
                </a:lnTo>
                <a:lnTo>
                  <a:pt x="4102262" y="3356396"/>
                </a:lnTo>
                <a:lnTo>
                  <a:pt x="0" y="335639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a:extLst>
              <a:ext uri="{FF2B5EF4-FFF2-40B4-BE49-F238E27FC236}">
                <a16:creationId xmlns:a16="http://schemas.microsoft.com/office/drawing/2014/main" id="{3ADE3AF2-84DC-DB0F-5F8B-D5606D3E58F5}"/>
              </a:ext>
            </a:extLst>
          </p:cNvPr>
          <p:cNvSpPr/>
          <p:nvPr/>
        </p:nvSpPr>
        <p:spPr>
          <a:xfrm rot="17910642">
            <a:off x="12619681" y="6648726"/>
            <a:ext cx="8704023" cy="7826367"/>
          </a:xfrm>
          <a:custGeom>
            <a:avLst/>
            <a:gdLst/>
            <a:ahLst/>
            <a:cxnLst/>
            <a:rect l="l" t="t" r="r" b="b"/>
            <a:pathLst>
              <a:path w="8704023" h="7826367">
                <a:moveTo>
                  <a:pt x="0" y="0"/>
                </a:moveTo>
                <a:lnTo>
                  <a:pt x="8704023" y="0"/>
                </a:lnTo>
                <a:lnTo>
                  <a:pt x="8704023" y="7826368"/>
                </a:lnTo>
                <a:lnTo>
                  <a:pt x="0" y="7826368"/>
                </a:lnTo>
                <a:lnTo>
                  <a:pt x="0" y="0"/>
                </a:lnTo>
                <a:close/>
              </a:path>
            </a:pathLst>
          </a:custGeom>
          <a:blipFill>
            <a:blip r:embed="rId6"/>
            <a:stretch>
              <a:fillRect/>
            </a:stretch>
          </a:blipFill>
        </p:spPr>
      </p:sp>
      <p:sp>
        <p:nvSpPr>
          <p:cNvPr id="7" name="Freeform 7">
            <a:extLst>
              <a:ext uri="{FF2B5EF4-FFF2-40B4-BE49-F238E27FC236}">
                <a16:creationId xmlns:a16="http://schemas.microsoft.com/office/drawing/2014/main" id="{9871CBE4-2E9E-594B-5DBE-01727118AFB7}"/>
              </a:ext>
            </a:extLst>
          </p:cNvPr>
          <p:cNvSpPr/>
          <p:nvPr/>
        </p:nvSpPr>
        <p:spPr>
          <a:xfrm>
            <a:off x="14517160" y="-30861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7"/>
            <a:stretch>
              <a:fillRect/>
            </a:stretch>
          </a:blipFill>
        </p:spPr>
      </p:sp>
      <p:sp>
        <p:nvSpPr>
          <p:cNvPr id="8" name="Freeform 8">
            <a:extLst>
              <a:ext uri="{FF2B5EF4-FFF2-40B4-BE49-F238E27FC236}">
                <a16:creationId xmlns:a16="http://schemas.microsoft.com/office/drawing/2014/main" id="{0B617ADA-69E2-D0A5-2591-E4CB6D498022}"/>
              </a:ext>
            </a:extLst>
          </p:cNvPr>
          <p:cNvSpPr/>
          <p:nvPr/>
        </p:nvSpPr>
        <p:spPr>
          <a:xfrm rot="3405389">
            <a:off x="13905467" y="5831318"/>
            <a:ext cx="7645315" cy="8500698"/>
          </a:xfrm>
          <a:custGeom>
            <a:avLst/>
            <a:gdLst/>
            <a:ahLst/>
            <a:cxnLst/>
            <a:rect l="l" t="t" r="r" b="b"/>
            <a:pathLst>
              <a:path w="7645315" h="8500698">
                <a:moveTo>
                  <a:pt x="0" y="0"/>
                </a:moveTo>
                <a:lnTo>
                  <a:pt x="7645316" y="0"/>
                </a:lnTo>
                <a:lnTo>
                  <a:pt x="7645316" y="8500698"/>
                </a:lnTo>
                <a:lnTo>
                  <a:pt x="0" y="8500698"/>
                </a:lnTo>
                <a:lnTo>
                  <a:pt x="0" y="0"/>
                </a:lnTo>
                <a:close/>
              </a:path>
            </a:pathLst>
          </a:custGeom>
          <a:blipFill>
            <a:blip r:embed="rId7"/>
            <a:stretch>
              <a:fillRect/>
            </a:stretch>
          </a:blipFill>
        </p:spPr>
      </p:sp>
      <p:sp>
        <p:nvSpPr>
          <p:cNvPr id="9" name="Freeform 9">
            <a:extLst>
              <a:ext uri="{FF2B5EF4-FFF2-40B4-BE49-F238E27FC236}">
                <a16:creationId xmlns:a16="http://schemas.microsoft.com/office/drawing/2014/main" id="{DBBE95D9-0943-5D68-AAFF-EE30C3954676}"/>
              </a:ext>
            </a:extLst>
          </p:cNvPr>
          <p:cNvSpPr/>
          <p:nvPr/>
        </p:nvSpPr>
        <p:spPr>
          <a:xfrm rot="3405389">
            <a:off x="3187213" y="-5795695"/>
            <a:ext cx="7645315" cy="8500698"/>
          </a:xfrm>
          <a:custGeom>
            <a:avLst/>
            <a:gdLst/>
            <a:ahLst/>
            <a:cxnLst/>
            <a:rect l="l" t="t" r="r" b="b"/>
            <a:pathLst>
              <a:path w="7645315" h="8500698">
                <a:moveTo>
                  <a:pt x="0" y="0"/>
                </a:moveTo>
                <a:lnTo>
                  <a:pt x="7645315" y="0"/>
                </a:lnTo>
                <a:lnTo>
                  <a:pt x="7645315" y="8500698"/>
                </a:lnTo>
                <a:lnTo>
                  <a:pt x="0" y="8500698"/>
                </a:lnTo>
                <a:lnTo>
                  <a:pt x="0" y="0"/>
                </a:lnTo>
                <a:close/>
              </a:path>
            </a:pathLst>
          </a:custGeom>
          <a:blipFill>
            <a:blip r:embed="rId7"/>
            <a:stretch>
              <a:fillRect/>
            </a:stretch>
          </a:blipFill>
        </p:spPr>
      </p:sp>
      <p:sp>
        <p:nvSpPr>
          <p:cNvPr id="10" name="TextBox 10">
            <a:extLst>
              <a:ext uri="{FF2B5EF4-FFF2-40B4-BE49-F238E27FC236}">
                <a16:creationId xmlns:a16="http://schemas.microsoft.com/office/drawing/2014/main" id="{52851A0B-D487-2064-0EF1-EF94B21B5CA2}"/>
              </a:ext>
            </a:extLst>
          </p:cNvPr>
          <p:cNvSpPr txBox="1"/>
          <p:nvPr/>
        </p:nvSpPr>
        <p:spPr>
          <a:xfrm>
            <a:off x="0" y="530776"/>
            <a:ext cx="15925800" cy="1359346"/>
          </a:xfrm>
          <a:prstGeom prst="rect">
            <a:avLst/>
          </a:prstGeom>
        </p:spPr>
        <p:txBody>
          <a:bodyPr wrap="square" lIns="0" tIns="0" rIns="0" bIns="0" rtlCol="0" anchor="t">
            <a:spAutoFit/>
          </a:bodyPr>
          <a:lstStyle/>
          <a:p>
            <a:pPr marL="0" lvl="0" indent="0" algn="ctr">
              <a:lnSpc>
                <a:spcPts val="10559"/>
              </a:lnSpc>
              <a:spcBef>
                <a:spcPct val="0"/>
              </a:spcBef>
            </a:pPr>
            <a:r>
              <a:rPr lang="en-US" sz="8799" dirty="0">
                <a:solidFill>
                  <a:srgbClr val="273384"/>
                </a:solidFill>
                <a:latin typeface="Eczar Bold"/>
              </a:rPr>
              <a:t>Random Forest</a:t>
            </a:r>
          </a:p>
        </p:txBody>
      </p:sp>
      <p:sp>
        <p:nvSpPr>
          <p:cNvPr id="11" name="TextBox 11">
            <a:extLst>
              <a:ext uri="{FF2B5EF4-FFF2-40B4-BE49-F238E27FC236}">
                <a16:creationId xmlns:a16="http://schemas.microsoft.com/office/drawing/2014/main" id="{142CF2FA-4041-7497-7320-570C73DF30CA}"/>
              </a:ext>
            </a:extLst>
          </p:cNvPr>
          <p:cNvSpPr txBox="1"/>
          <p:nvPr/>
        </p:nvSpPr>
        <p:spPr>
          <a:xfrm>
            <a:off x="7555134" y="1459934"/>
            <a:ext cx="8246682" cy="7812652"/>
          </a:xfrm>
          <a:prstGeom prst="rect">
            <a:avLst/>
          </a:prstGeom>
        </p:spPr>
        <p:txBody>
          <a:bodyPr wrap="square" lIns="0" tIns="0" rIns="0" bIns="0" rtlCol="0" anchor="t">
            <a:spAutoFit/>
          </a:bodyPr>
          <a:lstStyle/>
          <a:p>
            <a:pPr algn="just">
              <a:lnSpc>
                <a:spcPts val="3640"/>
              </a:lnSpc>
            </a:pPr>
            <a:r>
              <a:rPr lang="en-US" sz="2600" dirty="0">
                <a:solidFill>
                  <a:srgbClr val="000000"/>
                </a:solidFill>
                <a:latin typeface="Raleway"/>
              </a:rPr>
              <a:t>The Random Forest classifier, trained on smartphone sensor data for Human Activity Recognition, demonstrated a commendable effort with an accuracy of 37.50%. While facing challenges in accurately classifying various activities, these results provide valuable insights for model enhancement. The confusion matrix highlights areas for improvement, guiding future refinements to better distinguish activities. Though precision and recall metrics indicate areas of struggle, this groundwork establishes a positive foundation for ongoing machine learning model development. Recognizing the iterative nature of improvement, addressing current challenges promises to unlock the full potential of Human Activity Recognition, fostering diverse applications in healthcare and personal well-being with optimism for future advancements. </a:t>
            </a:r>
          </a:p>
        </p:txBody>
      </p:sp>
    </p:spTree>
    <p:extLst>
      <p:ext uri="{BB962C8B-B14F-4D97-AF65-F5344CB8AC3E}">
        <p14:creationId xmlns:p14="http://schemas.microsoft.com/office/powerpoint/2010/main" val="3968343816"/>
      </p:ext>
    </p:extLst>
  </p:cSld>
  <p:clrMapOvr>
    <a:masterClrMapping/>
  </p:clrMapOvr>
</p:sld>
</file>

<file path=ppt/theme/theme1.xml><?xml version="1.0" encoding="utf-8"?>
<a:theme xmlns:a="http://schemas.openxmlformats.org/drawingml/2006/main" name="Simple Ligh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TotalTime>
  <Words>1311</Words>
  <Application>Microsoft Office PowerPoint</Application>
  <PresentationFormat>Custom</PresentationFormat>
  <Paragraphs>73</Paragraphs>
  <Slides>16</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Raleway Bold</vt:lpstr>
      <vt:lpstr>Public Sans</vt:lpstr>
      <vt:lpstr>Arial</vt:lpstr>
      <vt:lpstr>Eczar Bold</vt:lpstr>
      <vt:lpstr>Raleway</vt:lpstr>
      <vt:lpstr>Eczar Semi-Bold</vt:lpstr>
      <vt:lpstr>Georgia</vt:lpstr>
      <vt:lpstr>Archivo Narrow</vt:lpstr>
      <vt:lpstr>Calibri</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AleenaVarghese</dc:creator>
  <cp:lastModifiedBy>Aleena Varghese</cp:lastModifiedBy>
  <cp:revision>43</cp:revision>
  <dcterms:created xsi:type="dcterms:W3CDTF">2006-08-16T00:00:00Z</dcterms:created>
  <dcterms:modified xsi:type="dcterms:W3CDTF">2024-01-25T08:16:40Z</dcterms:modified>
  <dc:identifier>DAF6yXYALjU</dc:identifier>
</cp:coreProperties>
</file>

<file path=docProps/thumbnail.jpeg>
</file>